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00" r:id="rId2"/>
    <p:sldMasterId id="2147483720" r:id="rId3"/>
  </p:sldMasterIdLst>
  <p:notesMasterIdLst>
    <p:notesMasterId r:id="rId5"/>
  </p:notesMasterIdLst>
  <p:handoutMasterIdLst>
    <p:handoutMasterId r:id="rId6"/>
  </p:handoutMasterIdLst>
  <p:sldIdLst>
    <p:sldId id="2934" r:id="rId4"/>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52"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811A"/>
    <a:srgbClr val="216693"/>
    <a:srgbClr val="551346"/>
    <a:srgbClr val="C32030"/>
    <a:srgbClr val="AFBD22"/>
    <a:srgbClr val="0082CB"/>
    <a:srgbClr val="206591"/>
    <a:srgbClr val="EF7F1A"/>
    <a:srgbClr val="C30000"/>
    <a:srgbClr val="F451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19" autoAdjust="0"/>
    <p:restoredTop sz="95788" autoAdjust="0"/>
  </p:normalViewPr>
  <p:slideViewPr>
    <p:cSldViewPr snapToGrid="0" showGuides="1">
      <p:cViewPr varScale="1">
        <p:scale>
          <a:sx n="82" d="100"/>
          <a:sy n="82" d="100"/>
        </p:scale>
        <p:origin x="787" y="58"/>
      </p:cViewPr>
      <p:guideLst>
        <p:guide orient="horz" pos="1752"/>
        <p:guide pos="3840"/>
      </p:guideLst>
    </p:cSldViewPr>
  </p:slideViewPr>
  <p:outlineViewPr>
    <p:cViewPr>
      <p:scale>
        <a:sx n="33" d="100"/>
        <a:sy n="33" d="100"/>
      </p:scale>
      <p:origin x="0" y="-9052"/>
    </p:cViewPr>
  </p:outlineViewPr>
  <p:notesTextViewPr>
    <p:cViewPr>
      <p:scale>
        <a:sx n="75" d="100"/>
        <a:sy n="75" d="100"/>
      </p:scale>
      <p:origin x="0" y="0"/>
    </p:cViewPr>
  </p:notesTextViewPr>
  <p:sorterViewPr>
    <p:cViewPr varScale="1">
      <p:scale>
        <a:sx n="1" d="1"/>
        <a:sy n="1" d="1"/>
      </p:scale>
      <p:origin x="0" y="0"/>
    </p:cViewPr>
  </p:sorterViewPr>
  <p:notesViewPr>
    <p:cSldViewPr snapToGrid="0" showGuides="1">
      <p:cViewPr varScale="1">
        <p:scale>
          <a:sx n="46" d="100"/>
          <a:sy n="46" d="100"/>
        </p:scale>
        <p:origin x="2976"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DB3B763F-6DEF-4266-9A89-9C145DCDAC63}" type="datetimeFigureOut">
              <a:rPr lang="en-IN" smtClean="0"/>
              <a:pPr/>
              <a:t>09-04-2021</a:t>
            </a:fld>
            <a:endParaRPr lang="en-IN" dirty="0"/>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IN" dirty="0"/>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726B75A0-E837-4781-B97D-638ADF787332}" type="slidenum">
              <a:rPr lang="en-IN" smtClean="0"/>
              <a:pPr/>
              <a:t>‹#›</a:t>
            </a:fld>
            <a:endParaRPr lang="en-IN" dirty="0"/>
          </a:p>
        </p:txBody>
      </p:sp>
    </p:spTree>
    <p:extLst>
      <p:ext uri="{BB962C8B-B14F-4D97-AF65-F5344CB8AC3E}">
        <p14:creationId xmlns:p14="http://schemas.microsoft.com/office/powerpoint/2010/main" val="13036806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8191F114-8FA6-4E13-A0E4-F8A012282700}" type="datetimeFigureOut">
              <a:rPr lang="en-IN" smtClean="0"/>
              <a:pPr/>
              <a:t>09-04-2021</a:t>
            </a:fld>
            <a:endParaRPr lang="en-IN"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1789E43B-B2A2-4EF6-B996-9D1D7FD99688}" type="slidenum">
              <a:rPr lang="en-IN" smtClean="0"/>
              <a:pPr/>
              <a:t>‹#›</a:t>
            </a:fld>
            <a:endParaRPr lang="en-IN" dirty="0"/>
          </a:p>
        </p:txBody>
      </p:sp>
    </p:spTree>
    <p:extLst>
      <p:ext uri="{BB962C8B-B14F-4D97-AF65-F5344CB8AC3E}">
        <p14:creationId xmlns:p14="http://schemas.microsoft.com/office/powerpoint/2010/main" val="2014267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TCS</a:t>
            </a:r>
            <a:endParaRPr lang="en-IN"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789E43B-B2A2-4EF6-B996-9D1D7FD99688}"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IN"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0171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87126"/>
            <a:ext cx="9144000" cy="2387600"/>
          </a:xfrm>
        </p:spPr>
        <p:txBody>
          <a:bodyPr anchor="b">
            <a:normAutofit/>
          </a:bodyPr>
          <a:lstStyle>
            <a:lvl1pPr algn="ctr">
              <a:defRPr sz="2800"/>
            </a:lvl1pPr>
          </a:lstStyle>
          <a:p>
            <a:r>
              <a:rPr lang="en-US" dirty="0"/>
              <a:t>Click to edit Master title style</a:t>
            </a:r>
            <a:endParaRPr lang="en-IN"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dirty="0"/>
              <a:t>Click to edit Master subtitle style</a:t>
            </a:r>
            <a:endParaRPr lang="en-IN" dirty="0"/>
          </a:p>
        </p:txBody>
      </p:sp>
      <p:sp>
        <p:nvSpPr>
          <p:cNvPr id="6" name="Slide Number Placeholder 5"/>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7" name="Shape 10"/>
          <p:cNvCxnSpPr/>
          <p:nvPr userDrawn="1"/>
        </p:nvCxnSpPr>
        <p:spPr>
          <a:xfrm flipV="1">
            <a:off x="0" y="3509963"/>
            <a:ext cx="12192000" cy="4162"/>
          </a:xfrm>
          <a:prstGeom prst="straightConnector1">
            <a:avLst/>
          </a:prstGeom>
          <a:noFill/>
          <a:ln w="9525" cap="flat" cmpd="sng">
            <a:solidFill>
              <a:srgbClr val="CCCCCC"/>
            </a:solidFill>
            <a:prstDash val="solid"/>
            <a:round/>
            <a:headEnd type="none" w="lg" len="lg"/>
            <a:tailEnd type="none" w="lg" len="lg"/>
          </a:ln>
        </p:spPr>
      </p:cxnSp>
      <p:sp>
        <p:nvSpPr>
          <p:cNvPr id="10" name="Rectangle 9"/>
          <p:cNvSpPr/>
          <p:nvPr userDrawn="1"/>
        </p:nvSpPr>
        <p:spPr>
          <a:xfrm rot="2885561">
            <a:off x="483346" y="3200553"/>
            <a:ext cx="486308" cy="618820"/>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Tree>
    <p:extLst>
      <p:ext uri="{BB962C8B-B14F-4D97-AF65-F5344CB8AC3E}">
        <p14:creationId xmlns:p14="http://schemas.microsoft.com/office/powerpoint/2010/main" val="2889764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149658"/>
            <a:ext cx="3932237" cy="1069975"/>
          </a:xfrm>
        </p:spPr>
        <p:txBody>
          <a:bodyPr anchor="b">
            <a:normAutofit/>
          </a:bodyPr>
          <a:lstStyle>
            <a:lvl1pPr>
              <a:defRPr sz="2000"/>
            </a:lvl1pPr>
          </a:lstStyle>
          <a:p>
            <a:r>
              <a:rPr lang="en-US" dirty="0"/>
              <a:t>Click to edit Master title style</a:t>
            </a:r>
            <a:endParaRPr lang="en-IN" dirty="0"/>
          </a:p>
        </p:txBody>
      </p:sp>
      <p:sp>
        <p:nvSpPr>
          <p:cNvPr id="3" name="Picture Placeholder 2"/>
          <p:cNvSpPr>
            <a:spLocks noGrp="1"/>
          </p:cNvSpPr>
          <p:nvPr>
            <p:ph type="pic" idx="1"/>
          </p:nvPr>
        </p:nvSpPr>
        <p:spPr>
          <a:xfrm>
            <a:off x="5183188" y="1149659"/>
            <a:ext cx="617220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IN" dirty="0"/>
          </a:p>
        </p:txBody>
      </p:sp>
      <p:sp>
        <p:nvSpPr>
          <p:cNvPr id="4" name="Text Placeholder 3"/>
          <p:cNvSpPr>
            <a:spLocks noGrp="1"/>
          </p:cNvSpPr>
          <p:nvPr>
            <p:ph type="body" sz="half" idx="2"/>
          </p:nvPr>
        </p:nvSpPr>
        <p:spPr>
          <a:xfrm>
            <a:off x="839788" y="2219630"/>
            <a:ext cx="3932237" cy="3811588"/>
          </a:xfrm>
        </p:spPr>
        <p:txBody>
          <a:bodyPr>
            <a:normAutofit/>
          </a:bodyPr>
          <a:lstStyle>
            <a:lvl1pPr marL="0" indent="0">
              <a:buNone/>
              <a:defRPr sz="12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dirty="0"/>
              <a:t>Edit Master text styles</a:t>
            </a:r>
          </a:p>
        </p:txBody>
      </p:sp>
      <p:sp>
        <p:nvSpPr>
          <p:cNvPr id="5" name="Date Placeholder 4"/>
          <p:cNvSpPr>
            <a:spLocks noGrp="1"/>
          </p:cNvSpPr>
          <p:nvPr>
            <p:ph type="dt" sz="half" idx="10"/>
          </p:nvPr>
        </p:nvSpPr>
        <p:spPr>
          <a:xfrm>
            <a:off x="838200" y="6356354"/>
            <a:ext cx="2743200" cy="365125"/>
          </a:xfrm>
          <a:prstGeom prst="rect">
            <a:avLst/>
          </a:prstGeom>
        </p:spPr>
        <p:txBody>
          <a:bodyPr/>
          <a:lstStyle/>
          <a:p>
            <a:endParaRPr lang="en-IN" dirty="0"/>
          </a:p>
        </p:txBody>
      </p:sp>
      <p:sp>
        <p:nvSpPr>
          <p:cNvPr id="7" name="Slide Number Placeholder 6"/>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8" name="Shape 10"/>
          <p:cNvCxnSpPr/>
          <p:nvPr userDrawn="1"/>
        </p:nvCxnSpPr>
        <p:spPr>
          <a:xfrm>
            <a:off x="1" y="958645"/>
            <a:ext cx="12204291" cy="14485"/>
          </a:xfrm>
          <a:prstGeom prst="straightConnector1">
            <a:avLst/>
          </a:prstGeom>
          <a:noFill/>
          <a:ln w="9525" cap="flat" cmpd="sng">
            <a:solidFill>
              <a:srgbClr val="CCCCCC"/>
            </a:solidFill>
            <a:prstDash val="solid"/>
            <a:round/>
            <a:headEnd type="none" w="lg" len="lg"/>
            <a:tailEnd type="none" w="lg" len="lg"/>
          </a:ln>
        </p:spPr>
      </p:cxnSp>
      <p:sp>
        <p:nvSpPr>
          <p:cNvPr id="11" name="Rectangle 10"/>
          <p:cNvSpPr/>
          <p:nvPr userDrawn="1"/>
        </p:nvSpPr>
        <p:spPr>
          <a:xfrm rot="2724288">
            <a:off x="341063" y="67084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
        <p:nvSpPr>
          <p:cNvPr id="13" name="Title 1"/>
          <p:cNvSpPr txBox="1">
            <a:spLocks/>
          </p:cNvSpPr>
          <p:nvPr userDrawn="1"/>
        </p:nvSpPr>
        <p:spPr>
          <a:xfrm>
            <a:off x="989797" y="194007"/>
            <a:ext cx="9879459" cy="921039"/>
          </a:xfrm>
          <a:prstGeom prst="rect">
            <a:avLst/>
          </a:prstGeom>
        </p:spPr>
        <p:txBody>
          <a:bodyPr vert="horz" lIns="91440" tIns="45720" rIns="91440" bIns="45720" rtlCol="0" anchor="ctr">
            <a:normAutofit/>
          </a:bodyPr>
          <a:lstStyle>
            <a:lvl1pPr algn="l" defTabSz="514350" rtl="0" eaLnBrk="1" latinLnBrk="0" hangingPunct="1">
              <a:lnSpc>
                <a:spcPct val="90000"/>
              </a:lnSpc>
              <a:spcBef>
                <a:spcPct val="0"/>
              </a:spcBef>
              <a:buNone/>
              <a:defRPr sz="2800" kern="1200">
                <a:solidFill>
                  <a:schemeClr val="tx1"/>
                </a:solidFill>
                <a:latin typeface="+mj-lt"/>
                <a:ea typeface="+mj-ea"/>
                <a:cs typeface="+mj-cs"/>
              </a:defRPr>
            </a:lvl1pPr>
          </a:lstStyle>
          <a:p>
            <a:r>
              <a:rPr lang="en-US" sz="2800" dirty="0"/>
              <a:t>Click to edit Master title style</a:t>
            </a:r>
            <a:endParaRPr lang="en-IN" sz="2800" dirty="0"/>
          </a:p>
        </p:txBody>
      </p:sp>
    </p:spTree>
    <p:extLst>
      <p:ext uri="{BB962C8B-B14F-4D97-AF65-F5344CB8AC3E}">
        <p14:creationId xmlns:p14="http://schemas.microsoft.com/office/powerpoint/2010/main" val="4200156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838200" y="1251837"/>
            <a:ext cx="10515600" cy="4351338"/>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Slide Number Placeholder 5"/>
          <p:cNvSpPr>
            <a:spLocks noGrp="1"/>
          </p:cNvSpPr>
          <p:nvPr>
            <p:ph type="sldNum" sz="quarter" idx="12"/>
          </p:nvPr>
        </p:nvSpPr>
        <p:spPr/>
        <p:txBody>
          <a:bodyPr/>
          <a:lstStyle>
            <a:lvl1pPr>
              <a:defRPr sz="900"/>
            </a:lvl1pPr>
          </a:lstStyle>
          <a:p>
            <a:fld id="{D362713B-1453-4176-93D2-471D99C8A473}" type="slidenum">
              <a:rPr lang="en-IN" smtClean="0"/>
              <a:pPr/>
              <a:t>‹#›</a:t>
            </a:fld>
            <a:endParaRPr lang="en-IN" dirty="0"/>
          </a:p>
        </p:txBody>
      </p:sp>
      <p:cxnSp>
        <p:nvCxnSpPr>
          <p:cNvPr id="13" name="Shape 10"/>
          <p:cNvCxnSpPr/>
          <p:nvPr userDrawn="1"/>
        </p:nvCxnSpPr>
        <p:spPr>
          <a:xfrm>
            <a:off x="1" y="958645"/>
            <a:ext cx="12204291" cy="14485"/>
          </a:xfrm>
          <a:prstGeom prst="straightConnector1">
            <a:avLst/>
          </a:prstGeom>
          <a:noFill/>
          <a:ln w="9525" cap="flat" cmpd="sng">
            <a:solidFill>
              <a:srgbClr val="CCCCCC"/>
            </a:solidFill>
            <a:prstDash val="solid"/>
            <a:round/>
            <a:headEnd type="none" w="lg" len="lg"/>
            <a:tailEnd type="none" w="lg" len="lg"/>
          </a:ln>
        </p:spPr>
      </p:cxnSp>
      <p:sp>
        <p:nvSpPr>
          <p:cNvPr id="8" name="Rectangle 7"/>
          <p:cNvSpPr/>
          <p:nvPr userDrawn="1"/>
        </p:nvSpPr>
        <p:spPr>
          <a:xfrm rot="2724288">
            <a:off x="341063" y="67084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
        <p:nvSpPr>
          <p:cNvPr id="10" name="Title 1"/>
          <p:cNvSpPr>
            <a:spLocks noGrp="1"/>
          </p:cNvSpPr>
          <p:nvPr>
            <p:ph type="title"/>
          </p:nvPr>
        </p:nvSpPr>
        <p:spPr>
          <a:xfrm>
            <a:off x="989797" y="194007"/>
            <a:ext cx="9879459" cy="921039"/>
          </a:xfrm>
        </p:spPr>
        <p:txBody>
          <a:bodyPr>
            <a:normAutofit/>
          </a:bodyPr>
          <a:lstStyle>
            <a:lvl1pPr>
              <a:defRPr sz="2800"/>
            </a:lvl1pPr>
          </a:lstStyle>
          <a:p>
            <a:r>
              <a:rPr lang="en-US" dirty="0"/>
              <a:t>Click to edit Master title style</a:t>
            </a:r>
            <a:endParaRPr lang="en-IN" dirty="0"/>
          </a:p>
        </p:txBody>
      </p:sp>
    </p:spTree>
    <p:extLst>
      <p:ext uri="{BB962C8B-B14F-4D97-AF65-F5344CB8AC3E}">
        <p14:creationId xmlns:p14="http://schemas.microsoft.com/office/powerpoint/2010/main" val="2515411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1047135"/>
            <a:ext cx="2628900" cy="5129828"/>
          </a:xfrm>
        </p:spPr>
        <p:txBody>
          <a:bodyPr vert="eaVert"/>
          <a:lstStyle/>
          <a:p>
            <a:r>
              <a:rPr lang="en-US" dirty="0"/>
              <a:t>Click to edit Master title style</a:t>
            </a:r>
            <a:endParaRPr lang="en-IN" dirty="0"/>
          </a:p>
        </p:txBody>
      </p:sp>
      <p:sp>
        <p:nvSpPr>
          <p:cNvPr id="3" name="Vertical Text Placeholder 2"/>
          <p:cNvSpPr>
            <a:spLocks noGrp="1"/>
          </p:cNvSpPr>
          <p:nvPr>
            <p:ph type="body" orient="vert" idx="1"/>
          </p:nvPr>
        </p:nvSpPr>
        <p:spPr>
          <a:xfrm>
            <a:off x="838202" y="1047135"/>
            <a:ext cx="7734300" cy="5129828"/>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Slide Number Placeholder 5"/>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7" name="Shape 10"/>
          <p:cNvCxnSpPr/>
          <p:nvPr userDrawn="1"/>
        </p:nvCxnSpPr>
        <p:spPr>
          <a:xfrm>
            <a:off x="1" y="958645"/>
            <a:ext cx="12204291" cy="14485"/>
          </a:xfrm>
          <a:prstGeom prst="straightConnector1">
            <a:avLst/>
          </a:prstGeom>
          <a:noFill/>
          <a:ln w="9525" cap="flat" cmpd="sng">
            <a:solidFill>
              <a:srgbClr val="CCCCCC"/>
            </a:solidFill>
            <a:prstDash val="solid"/>
            <a:round/>
            <a:headEnd type="none" w="lg" len="lg"/>
            <a:tailEnd type="none" w="lg" len="lg"/>
          </a:ln>
        </p:spPr>
      </p:cxnSp>
      <p:sp>
        <p:nvSpPr>
          <p:cNvPr id="11" name="Rectangle 10"/>
          <p:cNvSpPr/>
          <p:nvPr userDrawn="1"/>
        </p:nvSpPr>
        <p:spPr>
          <a:xfrm rot="2724288">
            <a:off x="341063" y="67084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
        <p:nvSpPr>
          <p:cNvPr id="12" name="Title 1"/>
          <p:cNvSpPr txBox="1">
            <a:spLocks/>
          </p:cNvSpPr>
          <p:nvPr userDrawn="1"/>
        </p:nvSpPr>
        <p:spPr>
          <a:xfrm>
            <a:off x="989797" y="194007"/>
            <a:ext cx="9879459" cy="921039"/>
          </a:xfrm>
          <a:prstGeom prst="rect">
            <a:avLst/>
          </a:prstGeom>
        </p:spPr>
        <p:txBody>
          <a:bodyPr vert="horz" lIns="91440" tIns="45720" rIns="91440" bIns="45720" rtlCol="0" anchor="ctr">
            <a:normAutofit/>
          </a:bodyPr>
          <a:lstStyle>
            <a:lvl1pPr algn="l" defTabSz="514350" rtl="0" eaLnBrk="1" latinLnBrk="0" hangingPunct="1">
              <a:lnSpc>
                <a:spcPct val="90000"/>
              </a:lnSpc>
              <a:spcBef>
                <a:spcPct val="0"/>
              </a:spcBef>
              <a:buNone/>
              <a:defRPr sz="2800" kern="1200">
                <a:solidFill>
                  <a:schemeClr val="tx1"/>
                </a:solidFill>
                <a:latin typeface="+mj-lt"/>
                <a:ea typeface="+mj-ea"/>
                <a:cs typeface="+mj-cs"/>
              </a:defRPr>
            </a:lvl1pPr>
          </a:lstStyle>
          <a:p>
            <a:r>
              <a:rPr lang="en-US" sz="2800" dirty="0"/>
              <a:t>Click to edit Master title style</a:t>
            </a:r>
            <a:endParaRPr lang="en-IN" sz="2800" dirty="0"/>
          </a:p>
        </p:txBody>
      </p:sp>
    </p:spTree>
    <p:extLst>
      <p:ext uri="{BB962C8B-B14F-4D97-AF65-F5344CB8AC3E}">
        <p14:creationId xmlns:p14="http://schemas.microsoft.com/office/powerpoint/2010/main" val="312121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cxnSp>
        <p:nvCxnSpPr>
          <p:cNvPr id="4" name="Shape 10"/>
          <p:cNvCxnSpPr/>
          <p:nvPr userDrawn="1"/>
        </p:nvCxnSpPr>
        <p:spPr>
          <a:xfrm flipV="1">
            <a:off x="0" y="6079742"/>
            <a:ext cx="12192000" cy="4162"/>
          </a:xfrm>
          <a:prstGeom prst="straightConnector1">
            <a:avLst/>
          </a:prstGeom>
          <a:noFill/>
          <a:ln w="9525" cap="flat" cmpd="sng">
            <a:solidFill>
              <a:srgbClr val="CCCCCC"/>
            </a:solidFill>
            <a:prstDash val="solid"/>
            <a:round/>
            <a:headEnd type="none" w="lg" len="lg"/>
            <a:tailEnd type="none" w="lg" len="lg"/>
          </a:ln>
        </p:spPr>
      </p:cxnSp>
      <p:sp>
        <p:nvSpPr>
          <p:cNvPr id="5" name="Rectangle 4"/>
          <p:cNvSpPr/>
          <p:nvPr userDrawn="1"/>
        </p:nvSpPr>
        <p:spPr>
          <a:xfrm rot="2885561">
            <a:off x="5852846" y="5801860"/>
            <a:ext cx="486308" cy="618820"/>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Tree>
    <p:extLst>
      <p:ext uri="{BB962C8B-B14F-4D97-AF65-F5344CB8AC3E}">
        <p14:creationId xmlns:p14="http://schemas.microsoft.com/office/powerpoint/2010/main" val="2182166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5F5F5F"/>
                </a:solidFill>
                <a:latin typeface="Calibri"/>
                <a:cs typeface="Calibri"/>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4/9/2021</a:t>
            </a:fld>
            <a:endParaRPr lang="en-US"/>
          </a:p>
        </p:txBody>
      </p:sp>
      <p:sp>
        <p:nvSpPr>
          <p:cNvPr id="7" name="Holder 7"/>
          <p:cNvSpPr>
            <a:spLocks noGrp="1"/>
          </p:cNvSpPr>
          <p:nvPr>
            <p:ph type="sldNum" sz="quarter" idx="7"/>
          </p:nvPr>
        </p:nvSpPr>
        <p:spPr/>
        <p:txBody>
          <a:bodyPr lIns="0" tIns="0" rIns="0" bIns="0"/>
          <a:lstStyle>
            <a:lvl1pPr>
              <a:defRPr sz="1000" b="0" i="0" u="sng">
                <a:solidFill>
                  <a:srgbClr val="686763"/>
                </a:solidFill>
                <a:latin typeface="Trebuchet MS"/>
                <a:cs typeface="Trebuchet MS"/>
              </a:defRPr>
            </a:lvl1pPr>
          </a:lstStyle>
          <a:p>
            <a:pPr marL="12700">
              <a:spcBef>
                <a:spcPts val="35"/>
              </a:spcBef>
              <a:tabLst>
                <a:tab pos="8273415" algn="l"/>
              </a:tabLst>
            </a:pPr>
            <a:r>
              <a:rPr lang="en-IN" spc="-5"/>
              <a:t>Page</a:t>
            </a:r>
            <a:r>
              <a:rPr lang="en-IN" spc="210"/>
              <a:t> </a:t>
            </a:r>
            <a:fld id="{81D60167-4931-47E6-BA6A-407CBD079E47}" type="slidenum">
              <a:rPr spc="-5" smtClean="0"/>
              <a:pPr marL="12700">
                <a:spcBef>
                  <a:spcPts val="35"/>
                </a:spcBef>
                <a:tabLst>
                  <a:tab pos="8273415" algn="l"/>
                </a:tabLst>
              </a:pPr>
              <a:t>‹#›</a:t>
            </a:fld>
            <a:r>
              <a:rPr spc="-5"/>
              <a:t>	</a:t>
            </a:r>
            <a:endParaRPr spc="-5" dirty="0"/>
          </a:p>
        </p:txBody>
      </p:sp>
    </p:spTree>
    <p:extLst>
      <p:ext uri="{BB962C8B-B14F-4D97-AF65-F5344CB8AC3E}">
        <p14:creationId xmlns:p14="http://schemas.microsoft.com/office/powerpoint/2010/main" val="347426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IN" dirty="0"/>
          </a:p>
        </p:txBody>
      </p:sp>
      <p:sp>
        <p:nvSpPr>
          <p:cNvPr id="3" name="Date Placeholder 2"/>
          <p:cNvSpPr>
            <a:spLocks noGrp="1"/>
          </p:cNvSpPr>
          <p:nvPr>
            <p:ph type="dt" sz="half" idx="10"/>
          </p:nvPr>
        </p:nvSpPr>
        <p:spPr/>
        <p:txBody>
          <a:bodyPr/>
          <a:lstStyle/>
          <a:p>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E8CDAEDE-525D-48A0-93DC-030340A724E3}" type="slidenum">
              <a:rPr lang="en-IN" smtClean="0"/>
              <a:pPr/>
              <a:t>‹#›</a:t>
            </a:fld>
            <a:endParaRPr lang="en-IN" dirty="0"/>
          </a:p>
        </p:txBody>
      </p:sp>
    </p:spTree>
    <p:extLst>
      <p:ext uri="{BB962C8B-B14F-4D97-AF65-F5344CB8AC3E}">
        <p14:creationId xmlns:p14="http://schemas.microsoft.com/office/powerpoint/2010/main" val="4740877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7" name="Shape 10">
            <a:extLst>
              <a:ext uri="{FF2B5EF4-FFF2-40B4-BE49-F238E27FC236}">
                <a16:creationId xmlns:a16="http://schemas.microsoft.com/office/drawing/2014/main" id="{0AA93086-FE15-4D73-AB85-6E5E4494EABC}"/>
              </a:ext>
            </a:extLst>
          </p:cNvPr>
          <p:cNvCxnSpPr/>
          <p:nvPr userDrawn="1"/>
        </p:nvCxnSpPr>
        <p:spPr>
          <a:xfrm flipV="1">
            <a:off x="0" y="3509963"/>
            <a:ext cx="12192000" cy="4162"/>
          </a:xfrm>
          <a:prstGeom prst="straightConnector1">
            <a:avLst/>
          </a:prstGeom>
          <a:noFill/>
          <a:ln w="9525" cap="flat" cmpd="sng">
            <a:solidFill>
              <a:srgbClr val="CCCCCC"/>
            </a:solidFill>
            <a:prstDash val="solid"/>
            <a:round/>
            <a:headEnd type="none" w="lg" len="lg"/>
            <a:tailEnd type="none" w="lg" len="lg"/>
          </a:ln>
        </p:spPr>
      </p:cxnSp>
      <p:sp>
        <p:nvSpPr>
          <p:cNvPr id="8" name="Rectangle 7">
            <a:extLst>
              <a:ext uri="{FF2B5EF4-FFF2-40B4-BE49-F238E27FC236}">
                <a16:creationId xmlns:a16="http://schemas.microsoft.com/office/drawing/2014/main" id="{E43D244E-9CFB-4C9C-90E6-243D3DC9B072}"/>
              </a:ext>
            </a:extLst>
          </p:cNvPr>
          <p:cNvSpPr/>
          <p:nvPr userDrawn="1"/>
        </p:nvSpPr>
        <p:spPr>
          <a:xfrm rot="2885561">
            <a:off x="483346" y="3200553"/>
            <a:ext cx="486308" cy="618820"/>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Tree>
    <p:extLst>
      <p:ext uri="{BB962C8B-B14F-4D97-AF65-F5344CB8AC3E}">
        <p14:creationId xmlns:p14="http://schemas.microsoft.com/office/powerpoint/2010/main" val="15455845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7" name="Shape 10">
            <a:extLst>
              <a:ext uri="{FF2B5EF4-FFF2-40B4-BE49-F238E27FC236}">
                <a16:creationId xmlns:a16="http://schemas.microsoft.com/office/drawing/2014/main" id="{855621C4-3164-4D4D-977C-3ABCF1DD0DC9}"/>
              </a:ext>
            </a:extLst>
          </p:cNvPr>
          <p:cNvCxnSpPr/>
          <p:nvPr userDrawn="1"/>
        </p:nvCxnSpPr>
        <p:spPr>
          <a:xfrm flipV="1">
            <a:off x="12291" y="973130"/>
            <a:ext cx="12192000" cy="4162"/>
          </a:xfrm>
          <a:prstGeom prst="straightConnector1">
            <a:avLst/>
          </a:prstGeom>
          <a:noFill/>
          <a:ln w="28575" cap="flat" cmpd="sng">
            <a:solidFill>
              <a:srgbClr val="CCCCCC"/>
            </a:solidFill>
            <a:prstDash val="solid"/>
            <a:round/>
            <a:headEnd type="none" w="lg" len="lg"/>
            <a:tailEnd type="none" w="lg" len="lg"/>
          </a:ln>
        </p:spPr>
      </p:cxnSp>
    </p:spTree>
    <p:extLst>
      <p:ext uri="{BB962C8B-B14F-4D97-AF65-F5344CB8AC3E}">
        <p14:creationId xmlns:p14="http://schemas.microsoft.com/office/powerpoint/2010/main" val="16436980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4/9/2021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7" name="Shape 10">
            <a:extLst>
              <a:ext uri="{FF2B5EF4-FFF2-40B4-BE49-F238E27FC236}">
                <a16:creationId xmlns:a16="http://schemas.microsoft.com/office/drawing/2014/main" id="{F0A5616F-D478-407B-9405-2E526FAA92A4}"/>
              </a:ext>
            </a:extLst>
          </p:cNvPr>
          <p:cNvCxnSpPr/>
          <p:nvPr userDrawn="1"/>
        </p:nvCxnSpPr>
        <p:spPr>
          <a:xfrm flipV="1">
            <a:off x="6351" y="4587382"/>
            <a:ext cx="12192000" cy="4162"/>
          </a:xfrm>
          <a:prstGeom prst="straightConnector1">
            <a:avLst/>
          </a:prstGeom>
          <a:noFill/>
          <a:ln w="9525" cap="flat" cmpd="sng">
            <a:solidFill>
              <a:srgbClr val="CCCCCC"/>
            </a:solidFill>
            <a:prstDash val="solid"/>
            <a:round/>
            <a:headEnd type="none" w="lg" len="lg"/>
            <a:tailEnd type="none" w="lg" len="lg"/>
          </a:ln>
        </p:spPr>
      </p:cxnSp>
      <p:sp>
        <p:nvSpPr>
          <p:cNvPr id="8" name="Rectangle 7">
            <a:extLst>
              <a:ext uri="{FF2B5EF4-FFF2-40B4-BE49-F238E27FC236}">
                <a16:creationId xmlns:a16="http://schemas.microsoft.com/office/drawing/2014/main" id="{E9EB9031-B8B7-4ADB-8162-CA7F85810E9B}"/>
              </a:ext>
            </a:extLst>
          </p:cNvPr>
          <p:cNvSpPr/>
          <p:nvPr userDrawn="1"/>
        </p:nvSpPr>
        <p:spPr>
          <a:xfrm rot="2724288">
            <a:off x="341063" y="425470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Tree>
    <p:extLst>
      <p:ext uri="{BB962C8B-B14F-4D97-AF65-F5344CB8AC3E}">
        <p14:creationId xmlns:p14="http://schemas.microsoft.com/office/powerpoint/2010/main" val="39942283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4/9/2021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8" name="Shape 10">
            <a:extLst>
              <a:ext uri="{FF2B5EF4-FFF2-40B4-BE49-F238E27FC236}">
                <a16:creationId xmlns:a16="http://schemas.microsoft.com/office/drawing/2014/main" id="{6D73D7D0-63BC-4832-A977-C130B0A769B4}"/>
              </a:ext>
            </a:extLst>
          </p:cNvPr>
          <p:cNvCxnSpPr/>
          <p:nvPr userDrawn="1"/>
        </p:nvCxnSpPr>
        <p:spPr>
          <a:xfrm flipV="1">
            <a:off x="12291" y="973130"/>
            <a:ext cx="12192000" cy="4162"/>
          </a:xfrm>
          <a:prstGeom prst="straightConnector1">
            <a:avLst/>
          </a:prstGeom>
          <a:noFill/>
          <a:ln w="9525" cap="flat" cmpd="sng">
            <a:solidFill>
              <a:srgbClr val="CCCCCC"/>
            </a:solidFill>
            <a:prstDash val="solid"/>
            <a:round/>
            <a:headEnd type="none" w="lg" len="lg"/>
            <a:tailEnd type="none" w="lg" len="lg"/>
          </a:ln>
        </p:spPr>
      </p:cxnSp>
      <p:sp>
        <p:nvSpPr>
          <p:cNvPr id="9" name="Rectangle 8">
            <a:extLst>
              <a:ext uri="{FF2B5EF4-FFF2-40B4-BE49-F238E27FC236}">
                <a16:creationId xmlns:a16="http://schemas.microsoft.com/office/drawing/2014/main" id="{EEF4BFFC-C983-4E9B-BE9E-C9CE58727F45}"/>
              </a:ext>
            </a:extLst>
          </p:cNvPr>
          <p:cNvSpPr/>
          <p:nvPr userDrawn="1"/>
        </p:nvSpPr>
        <p:spPr>
          <a:xfrm rot="2724288">
            <a:off x="341063" y="67084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Tree>
    <p:extLst>
      <p:ext uri="{BB962C8B-B14F-4D97-AF65-F5344CB8AC3E}">
        <p14:creationId xmlns:p14="http://schemas.microsoft.com/office/powerpoint/2010/main" val="49608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45199" y="270982"/>
            <a:ext cx="10606029" cy="921039"/>
          </a:xfrm>
        </p:spPr>
        <p:txBody>
          <a:bodyPr>
            <a:normAutofit/>
          </a:bodyPr>
          <a:lstStyle>
            <a:lvl1pPr>
              <a:defRPr sz="2800"/>
            </a:lvl1pPr>
          </a:lstStyle>
          <a:p>
            <a:r>
              <a:rPr lang="en-US" dirty="0"/>
              <a:t>Click to edit Master title style</a:t>
            </a:r>
            <a:endParaRPr lang="en-IN" dirty="0"/>
          </a:p>
        </p:txBody>
      </p:sp>
      <p:sp>
        <p:nvSpPr>
          <p:cNvPr id="3" name="Content Placeholder 2"/>
          <p:cNvSpPr>
            <a:spLocks noGrp="1"/>
          </p:cNvSpPr>
          <p:nvPr>
            <p:ph idx="1"/>
          </p:nvPr>
        </p:nvSpPr>
        <p:spPr>
          <a:xfrm>
            <a:off x="678427" y="1406746"/>
            <a:ext cx="10972800" cy="4792309"/>
          </a:xfrm>
        </p:spPr>
        <p:txBody>
          <a:bodyPr/>
          <a:lstStyle>
            <a:lvl1pPr marL="228600" marR="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sz="2000"/>
            </a:lvl1pPr>
            <a:lvl2pPr marL="6858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800"/>
            </a:lvl2pPr>
            <a:lvl3pPr marL="11430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600"/>
            </a:lvl3pPr>
            <a:lvl4pPr marL="1371600" marR="0"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sz="1200"/>
            </a:lvl4pPr>
            <a:lvl5pPr marL="20574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lvl5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Edit Master text styles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Fifth level</a:t>
            </a:r>
            <a:endParaRPr kumimoji="0" lang="en-IN" sz="1200" b="0" i="0" u="none" strike="noStrike" kern="1200" cap="none" spc="0" normalizeH="0" baseline="0" noProof="0" dirty="0">
              <a:ln>
                <a:noFill/>
              </a:ln>
              <a:solidFill>
                <a:prstClr val="black"/>
              </a:solidFill>
              <a:effectLst/>
              <a:uLnTx/>
              <a:uFillTx/>
              <a:latin typeface="+mn-lt"/>
              <a:ea typeface="+mn-ea"/>
              <a:cs typeface="+mn-cs"/>
            </a:endParaRPr>
          </a:p>
          <a:p>
            <a:pPr lvl="3"/>
            <a:endParaRPr lang="en-US" dirty="0"/>
          </a:p>
          <a:p>
            <a:pPr lvl="4"/>
            <a:endParaRPr lang="en-US" dirty="0"/>
          </a:p>
        </p:txBody>
      </p:sp>
      <p:cxnSp>
        <p:nvCxnSpPr>
          <p:cNvPr id="7" name="Shape 10"/>
          <p:cNvCxnSpPr/>
          <p:nvPr userDrawn="1"/>
        </p:nvCxnSpPr>
        <p:spPr>
          <a:xfrm flipV="1">
            <a:off x="12291" y="973130"/>
            <a:ext cx="12192000" cy="4162"/>
          </a:xfrm>
          <a:prstGeom prst="straightConnector1">
            <a:avLst/>
          </a:prstGeom>
          <a:noFill/>
          <a:ln w="9525" cap="flat" cmpd="sng">
            <a:solidFill>
              <a:srgbClr val="CCCCCC"/>
            </a:solidFill>
            <a:prstDash val="solid"/>
            <a:round/>
            <a:headEnd type="none" w="lg" len="lg"/>
            <a:tailEnd type="none" w="lg" len="lg"/>
          </a:ln>
        </p:spPr>
      </p:cxnSp>
      <p:sp>
        <p:nvSpPr>
          <p:cNvPr id="8" name="Slide Number Placeholder 5"/>
          <p:cNvSpPr>
            <a:spLocks noGrp="1"/>
          </p:cNvSpPr>
          <p:nvPr>
            <p:ph type="sldNum" sz="quarter" idx="12"/>
          </p:nvPr>
        </p:nvSpPr>
        <p:spPr>
          <a:xfrm>
            <a:off x="10594428" y="6324822"/>
            <a:ext cx="570187" cy="459455"/>
          </a:xfrm>
        </p:spPr>
        <p:txBody>
          <a:bodyPr/>
          <a:lstStyle/>
          <a:p>
            <a:fld id="{D362713B-1453-4176-93D2-471D99C8A473}" type="slidenum">
              <a:rPr lang="en-IN" smtClean="0"/>
              <a:pPr/>
              <a:t>‹#›</a:t>
            </a:fld>
            <a:endParaRPr lang="en-IN" dirty="0"/>
          </a:p>
        </p:txBody>
      </p:sp>
    </p:spTree>
    <p:extLst>
      <p:ext uri="{BB962C8B-B14F-4D97-AF65-F5344CB8AC3E}">
        <p14:creationId xmlns:p14="http://schemas.microsoft.com/office/powerpoint/2010/main" val="40014960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4/9/2021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10" name="Shape 10">
            <a:extLst>
              <a:ext uri="{FF2B5EF4-FFF2-40B4-BE49-F238E27FC236}">
                <a16:creationId xmlns:a16="http://schemas.microsoft.com/office/drawing/2014/main" id="{2310E993-42F1-4FEF-A31F-E983E83287A3}"/>
              </a:ext>
            </a:extLst>
          </p:cNvPr>
          <p:cNvCxnSpPr/>
          <p:nvPr userDrawn="1"/>
        </p:nvCxnSpPr>
        <p:spPr>
          <a:xfrm flipV="1">
            <a:off x="12291" y="973130"/>
            <a:ext cx="12192000" cy="4162"/>
          </a:xfrm>
          <a:prstGeom prst="straightConnector1">
            <a:avLst/>
          </a:prstGeom>
          <a:noFill/>
          <a:ln w="9525" cap="flat" cmpd="sng">
            <a:solidFill>
              <a:srgbClr val="CCCCCC"/>
            </a:solidFill>
            <a:prstDash val="solid"/>
            <a:round/>
            <a:headEnd type="none" w="lg" len="lg"/>
            <a:tailEnd type="none" w="lg" len="lg"/>
          </a:ln>
        </p:spPr>
      </p:cxnSp>
      <p:sp>
        <p:nvSpPr>
          <p:cNvPr id="11" name="Rectangle 10">
            <a:extLst>
              <a:ext uri="{FF2B5EF4-FFF2-40B4-BE49-F238E27FC236}">
                <a16:creationId xmlns:a16="http://schemas.microsoft.com/office/drawing/2014/main" id="{330B4083-E2E9-441C-B5EA-A2E1822DA26C}"/>
              </a:ext>
            </a:extLst>
          </p:cNvPr>
          <p:cNvSpPr/>
          <p:nvPr userDrawn="1"/>
        </p:nvSpPr>
        <p:spPr>
          <a:xfrm rot="2724288">
            <a:off x="341063" y="67084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Tree>
    <p:extLst>
      <p:ext uri="{BB962C8B-B14F-4D97-AF65-F5344CB8AC3E}">
        <p14:creationId xmlns:p14="http://schemas.microsoft.com/office/powerpoint/2010/main" val="7268663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4/9/2021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6" name="Shape 10">
            <a:extLst>
              <a:ext uri="{FF2B5EF4-FFF2-40B4-BE49-F238E27FC236}">
                <a16:creationId xmlns:a16="http://schemas.microsoft.com/office/drawing/2014/main" id="{A7FB3585-8395-4E91-8A53-C4F39799AAE3}"/>
              </a:ext>
            </a:extLst>
          </p:cNvPr>
          <p:cNvCxnSpPr/>
          <p:nvPr userDrawn="1"/>
        </p:nvCxnSpPr>
        <p:spPr>
          <a:xfrm flipV="1">
            <a:off x="12291" y="973130"/>
            <a:ext cx="12192000" cy="4162"/>
          </a:xfrm>
          <a:prstGeom prst="straightConnector1">
            <a:avLst/>
          </a:prstGeom>
          <a:noFill/>
          <a:ln w="9525" cap="flat" cmpd="sng">
            <a:solidFill>
              <a:srgbClr val="CCCCCC"/>
            </a:solidFill>
            <a:prstDash val="solid"/>
            <a:round/>
            <a:headEnd type="none" w="lg" len="lg"/>
            <a:tailEnd type="none" w="lg" len="lg"/>
          </a:ln>
        </p:spPr>
      </p:cxnSp>
      <p:sp>
        <p:nvSpPr>
          <p:cNvPr id="7" name="Rectangle 6">
            <a:extLst>
              <a:ext uri="{FF2B5EF4-FFF2-40B4-BE49-F238E27FC236}">
                <a16:creationId xmlns:a16="http://schemas.microsoft.com/office/drawing/2014/main" id="{A5785519-0B4C-4941-B940-693D3DA78868}"/>
              </a:ext>
            </a:extLst>
          </p:cNvPr>
          <p:cNvSpPr/>
          <p:nvPr userDrawn="1"/>
        </p:nvSpPr>
        <p:spPr>
          <a:xfrm rot="2724288">
            <a:off x="341063" y="67084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Tree>
    <p:extLst>
      <p:ext uri="{BB962C8B-B14F-4D97-AF65-F5344CB8AC3E}">
        <p14:creationId xmlns:p14="http://schemas.microsoft.com/office/powerpoint/2010/main" val="35265186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4/9/2021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62713B-1453-4176-93D2-471D99C8A473}" type="slidenum">
              <a:rPr lang="en-IN" smtClean="0"/>
              <a:pPr/>
              <a:t>‹#›</a:t>
            </a:fld>
            <a:endParaRPr lang="en-IN" dirty="0"/>
          </a:p>
        </p:txBody>
      </p:sp>
    </p:spTree>
    <p:extLst>
      <p:ext uri="{BB962C8B-B14F-4D97-AF65-F5344CB8AC3E}">
        <p14:creationId xmlns:p14="http://schemas.microsoft.com/office/powerpoint/2010/main" val="3494789383"/>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8" name="Shape 10">
            <a:extLst>
              <a:ext uri="{FF2B5EF4-FFF2-40B4-BE49-F238E27FC236}">
                <a16:creationId xmlns:a16="http://schemas.microsoft.com/office/drawing/2014/main" id="{E996E8C3-DD29-4D6E-994E-AA4980AF6297}"/>
              </a:ext>
            </a:extLst>
          </p:cNvPr>
          <p:cNvCxnSpPr/>
          <p:nvPr userDrawn="1"/>
        </p:nvCxnSpPr>
        <p:spPr>
          <a:xfrm flipV="1">
            <a:off x="12291" y="973130"/>
            <a:ext cx="12192000" cy="4162"/>
          </a:xfrm>
          <a:prstGeom prst="straightConnector1">
            <a:avLst/>
          </a:prstGeom>
          <a:noFill/>
          <a:ln w="9525" cap="flat" cmpd="sng">
            <a:solidFill>
              <a:srgbClr val="CCCCCC"/>
            </a:solidFill>
            <a:prstDash val="solid"/>
            <a:round/>
            <a:headEnd type="none" w="lg" len="lg"/>
            <a:tailEnd type="none" w="lg" len="lg"/>
          </a:ln>
        </p:spPr>
      </p:cxnSp>
      <p:sp>
        <p:nvSpPr>
          <p:cNvPr id="9" name="Rectangle 8">
            <a:extLst>
              <a:ext uri="{FF2B5EF4-FFF2-40B4-BE49-F238E27FC236}">
                <a16:creationId xmlns:a16="http://schemas.microsoft.com/office/drawing/2014/main" id="{720959C3-C683-4794-AF98-31C6410AA7B9}"/>
              </a:ext>
            </a:extLst>
          </p:cNvPr>
          <p:cNvSpPr/>
          <p:nvPr userDrawn="1"/>
        </p:nvSpPr>
        <p:spPr>
          <a:xfrm rot="2724288">
            <a:off x="341063" y="67084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
        <p:nvSpPr>
          <p:cNvPr id="10" name="Title 1">
            <a:extLst>
              <a:ext uri="{FF2B5EF4-FFF2-40B4-BE49-F238E27FC236}">
                <a16:creationId xmlns:a16="http://schemas.microsoft.com/office/drawing/2014/main" id="{9FE29F83-EAC9-4377-8DCF-BEA246DB87E3}"/>
              </a:ext>
            </a:extLst>
          </p:cNvPr>
          <p:cNvSpPr txBox="1">
            <a:spLocks/>
          </p:cNvSpPr>
          <p:nvPr userDrawn="1"/>
        </p:nvSpPr>
        <p:spPr>
          <a:xfrm>
            <a:off x="989797" y="194007"/>
            <a:ext cx="9879459" cy="921039"/>
          </a:xfrm>
          <a:prstGeom prst="rect">
            <a:avLst/>
          </a:prstGeom>
        </p:spPr>
        <p:txBody>
          <a:bodyPr vert="horz" lIns="91440" tIns="45720" rIns="91440" bIns="45720" rtlCol="0" anchor="ctr">
            <a:normAutofit/>
          </a:bodyPr>
          <a:lstStyle>
            <a:lvl1pPr algn="l" defTabSz="514350" rtl="0" eaLnBrk="1" latinLnBrk="0" hangingPunct="1">
              <a:lnSpc>
                <a:spcPct val="90000"/>
              </a:lnSpc>
              <a:spcBef>
                <a:spcPct val="0"/>
              </a:spcBef>
              <a:buNone/>
              <a:defRPr sz="2800" kern="1200">
                <a:solidFill>
                  <a:schemeClr val="tx1"/>
                </a:solidFill>
                <a:latin typeface="+mj-lt"/>
                <a:ea typeface="+mj-ea"/>
                <a:cs typeface="+mj-cs"/>
              </a:defRPr>
            </a:lvl1pPr>
          </a:lstStyle>
          <a:p>
            <a:r>
              <a:rPr lang="en-US" sz="2800" dirty="0"/>
              <a:t>Click to edit Master title style</a:t>
            </a:r>
            <a:endParaRPr lang="en-IN" sz="2800" dirty="0"/>
          </a:p>
        </p:txBody>
      </p:sp>
    </p:spTree>
    <p:extLst>
      <p:ext uri="{BB962C8B-B14F-4D97-AF65-F5344CB8AC3E}">
        <p14:creationId xmlns:p14="http://schemas.microsoft.com/office/powerpoint/2010/main" val="26602888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IN"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8" name="Shape 10">
            <a:extLst>
              <a:ext uri="{FF2B5EF4-FFF2-40B4-BE49-F238E27FC236}">
                <a16:creationId xmlns:a16="http://schemas.microsoft.com/office/drawing/2014/main" id="{0739F711-BC0F-42CB-AD49-AF714D725D05}"/>
              </a:ext>
            </a:extLst>
          </p:cNvPr>
          <p:cNvCxnSpPr/>
          <p:nvPr userDrawn="1"/>
        </p:nvCxnSpPr>
        <p:spPr>
          <a:xfrm>
            <a:off x="1" y="958645"/>
            <a:ext cx="12204291" cy="14485"/>
          </a:xfrm>
          <a:prstGeom prst="straightConnector1">
            <a:avLst/>
          </a:prstGeom>
          <a:noFill/>
          <a:ln w="9525" cap="flat" cmpd="sng">
            <a:solidFill>
              <a:srgbClr val="CCCCCC"/>
            </a:solidFill>
            <a:prstDash val="solid"/>
            <a:round/>
            <a:headEnd type="none" w="lg" len="lg"/>
            <a:tailEnd type="none" w="lg" len="lg"/>
          </a:ln>
        </p:spPr>
      </p:cxnSp>
      <p:sp>
        <p:nvSpPr>
          <p:cNvPr id="9" name="Rectangle 8">
            <a:extLst>
              <a:ext uri="{FF2B5EF4-FFF2-40B4-BE49-F238E27FC236}">
                <a16:creationId xmlns:a16="http://schemas.microsoft.com/office/drawing/2014/main" id="{E91F916A-AC0E-4EB1-B3EB-7990BEEEA021}"/>
              </a:ext>
            </a:extLst>
          </p:cNvPr>
          <p:cNvSpPr/>
          <p:nvPr userDrawn="1"/>
        </p:nvSpPr>
        <p:spPr>
          <a:xfrm rot="2724288">
            <a:off x="341063" y="67084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
        <p:nvSpPr>
          <p:cNvPr id="10" name="Title 1">
            <a:extLst>
              <a:ext uri="{FF2B5EF4-FFF2-40B4-BE49-F238E27FC236}">
                <a16:creationId xmlns:a16="http://schemas.microsoft.com/office/drawing/2014/main" id="{FE58A83A-8D0D-40F9-B0C1-D15618C7BC4A}"/>
              </a:ext>
            </a:extLst>
          </p:cNvPr>
          <p:cNvSpPr txBox="1">
            <a:spLocks/>
          </p:cNvSpPr>
          <p:nvPr userDrawn="1"/>
        </p:nvSpPr>
        <p:spPr>
          <a:xfrm>
            <a:off x="989797" y="194007"/>
            <a:ext cx="9879459" cy="921039"/>
          </a:xfrm>
          <a:prstGeom prst="rect">
            <a:avLst/>
          </a:prstGeom>
        </p:spPr>
        <p:txBody>
          <a:bodyPr vert="horz" lIns="91440" tIns="45720" rIns="91440" bIns="45720" rtlCol="0" anchor="ctr">
            <a:normAutofit/>
          </a:bodyPr>
          <a:lstStyle>
            <a:lvl1pPr algn="l" defTabSz="514350" rtl="0" eaLnBrk="1" latinLnBrk="0" hangingPunct="1">
              <a:lnSpc>
                <a:spcPct val="90000"/>
              </a:lnSpc>
              <a:spcBef>
                <a:spcPct val="0"/>
              </a:spcBef>
              <a:buNone/>
              <a:defRPr sz="2800" kern="1200">
                <a:solidFill>
                  <a:schemeClr val="tx1"/>
                </a:solidFill>
                <a:latin typeface="+mj-lt"/>
                <a:ea typeface="+mj-ea"/>
                <a:cs typeface="+mj-cs"/>
              </a:defRPr>
            </a:lvl1pPr>
          </a:lstStyle>
          <a:p>
            <a:r>
              <a:rPr lang="en-US" sz="2800" dirty="0"/>
              <a:t>Click to edit Master title style</a:t>
            </a:r>
            <a:endParaRPr lang="en-IN" sz="2800" dirty="0"/>
          </a:p>
        </p:txBody>
      </p:sp>
    </p:spTree>
    <p:extLst>
      <p:ext uri="{BB962C8B-B14F-4D97-AF65-F5344CB8AC3E}">
        <p14:creationId xmlns:p14="http://schemas.microsoft.com/office/powerpoint/2010/main" val="26792440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7" name="Shape 10">
            <a:extLst>
              <a:ext uri="{FF2B5EF4-FFF2-40B4-BE49-F238E27FC236}">
                <a16:creationId xmlns:a16="http://schemas.microsoft.com/office/drawing/2014/main" id="{58398E18-FAAF-4326-9139-7C26C13EA488}"/>
              </a:ext>
            </a:extLst>
          </p:cNvPr>
          <p:cNvCxnSpPr/>
          <p:nvPr userDrawn="1"/>
        </p:nvCxnSpPr>
        <p:spPr>
          <a:xfrm>
            <a:off x="1" y="958645"/>
            <a:ext cx="12204291" cy="14485"/>
          </a:xfrm>
          <a:prstGeom prst="straightConnector1">
            <a:avLst/>
          </a:prstGeom>
          <a:noFill/>
          <a:ln w="9525" cap="flat" cmpd="sng">
            <a:solidFill>
              <a:srgbClr val="CCCCCC"/>
            </a:solidFill>
            <a:prstDash val="solid"/>
            <a:round/>
            <a:headEnd type="none" w="lg" len="lg"/>
            <a:tailEnd type="none" w="lg" len="lg"/>
          </a:ln>
        </p:spPr>
      </p:cxnSp>
      <p:sp>
        <p:nvSpPr>
          <p:cNvPr id="8" name="Rectangle 7">
            <a:extLst>
              <a:ext uri="{FF2B5EF4-FFF2-40B4-BE49-F238E27FC236}">
                <a16:creationId xmlns:a16="http://schemas.microsoft.com/office/drawing/2014/main" id="{CCD8FEF7-7F9E-45CA-BD1C-0B14E23FFE74}"/>
              </a:ext>
            </a:extLst>
          </p:cNvPr>
          <p:cNvSpPr/>
          <p:nvPr userDrawn="1"/>
        </p:nvSpPr>
        <p:spPr>
          <a:xfrm rot="2724288">
            <a:off x="341063" y="67084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Tree>
    <p:extLst>
      <p:ext uri="{BB962C8B-B14F-4D97-AF65-F5344CB8AC3E}">
        <p14:creationId xmlns:p14="http://schemas.microsoft.com/office/powerpoint/2010/main" val="7354413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7" name="Shape 10">
            <a:extLst>
              <a:ext uri="{FF2B5EF4-FFF2-40B4-BE49-F238E27FC236}">
                <a16:creationId xmlns:a16="http://schemas.microsoft.com/office/drawing/2014/main" id="{89399967-8B01-4634-834B-DA522E3EEF58}"/>
              </a:ext>
            </a:extLst>
          </p:cNvPr>
          <p:cNvCxnSpPr/>
          <p:nvPr userDrawn="1"/>
        </p:nvCxnSpPr>
        <p:spPr>
          <a:xfrm>
            <a:off x="1" y="958645"/>
            <a:ext cx="12204291" cy="14485"/>
          </a:xfrm>
          <a:prstGeom prst="straightConnector1">
            <a:avLst/>
          </a:prstGeom>
          <a:noFill/>
          <a:ln w="9525" cap="flat" cmpd="sng">
            <a:solidFill>
              <a:srgbClr val="CCCCCC"/>
            </a:solidFill>
            <a:prstDash val="solid"/>
            <a:round/>
            <a:headEnd type="none" w="lg" len="lg"/>
            <a:tailEnd type="none" w="lg" len="lg"/>
          </a:ln>
        </p:spPr>
      </p:cxnSp>
      <p:sp>
        <p:nvSpPr>
          <p:cNvPr id="8" name="Rectangle 7">
            <a:extLst>
              <a:ext uri="{FF2B5EF4-FFF2-40B4-BE49-F238E27FC236}">
                <a16:creationId xmlns:a16="http://schemas.microsoft.com/office/drawing/2014/main" id="{2936CEB5-025D-4F8B-A3EC-9EF44565EF5E}"/>
              </a:ext>
            </a:extLst>
          </p:cNvPr>
          <p:cNvSpPr/>
          <p:nvPr userDrawn="1"/>
        </p:nvSpPr>
        <p:spPr>
          <a:xfrm rot="2724288">
            <a:off x="341063" y="67084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
        <p:nvSpPr>
          <p:cNvPr id="9" name="Title 1">
            <a:extLst>
              <a:ext uri="{FF2B5EF4-FFF2-40B4-BE49-F238E27FC236}">
                <a16:creationId xmlns:a16="http://schemas.microsoft.com/office/drawing/2014/main" id="{AFD7053B-B93E-4477-9968-75B565044041}"/>
              </a:ext>
            </a:extLst>
          </p:cNvPr>
          <p:cNvSpPr txBox="1">
            <a:spLocks/>
          </p:cNvSpPr>
          <p:nvPr userDrawn="1"/>
        </p:nvSpPr>
        <p:spPr>
          <a:xfrm>
            <a:off x="989797" y="194007"/>
            <a:ext cx="9879459" cy="921039"/>
          </a:xfrm>
          <a:prstGeom prst="rect">
            <a:avLst/>
          </a:prstGeom>
        </p:spPr>
        <p:txBody>
          <a:bodyPr vert="horz" lIns="91440" tIns="45720" rIns="91440" bIns="45720" rtlCol="0" anchor="ctr">
            <a:normAutofit/>
          </a:bodyPr>
          <a:lstStyle>
            <a:lvl1pPr algn="l" defTabSz="514350" rtl="0" eaLnBrk="1" latinLnBrk="0" hangingPunct="1">
              <a:lnSpc>
                <a:spcPct val="90000"/>
              </a:lnSpc>
              <a:spcBef>
                <a:spcPct val="0"/>
              </a:spcBef>
              <a:buNone/>
              <a:defRPr sz="2800" kern="1200">
                <a:solidFill>
                  <a:schemeClr val="tx1"/>
                </a:solidFill>
                <a:latin typeface="+mj-lt"/>
                <a:ea typeface="+mj-ea"/>
                <a:cs typeface="+mj-cs"/>
              </a:defRPr>
            </a:lvl1pPr>
          </a:lstStyle>
          <a:p>
            <a:r>
              <a:rPr lang="en-US" sz="2800" dirty="0"/>
              <a:t>Click to edit Master title style</a:t>
            </a:r>
            <a:endParaRPr lang="en-IN" sz="2800" dirty="0"/>
          </a:p>
        </p:txBody>
      </p:sp>
    </p:spTree>
    <p:extLst>
      <p:ext uri="{BB962C8B-B14F-4D97-AF65-F5344CB8AC3E}">
        <p14:creationId xmlns:p14="http://schemas.microsoft.com/office/powerpoint/2010/main" val="33937052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5F5F5F"/>
                </a:solidFill>
                <a:latin typeface="Calibri"/>
                <a:cs typeface="Calibri"/>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4/9/2021</a:t>
            </a:fld>
            <a:endParaRPr lang="en-US"/>
          </a:p>
        </p:txBody>
      </p:sp>
      <p:sp>
        <p:nvSpPr>
          <p:cNvPr id="7" name="Holder 7"/>
          <p:cNvSpPr>
            <a:spLocks noGrp="1"/>
          </p:cNvSpPr>
          <p:nvPr>
            <p:ph type="sldNum" sz="quarter" idx="7"/>
          </p:nvPr>
        </p:nvSpPr>
        <p:spPr/>
        <p:txBody>
          <a:bodyPr lIns="0" tIns="0" rIns="0" bIns="0"/>
          <a:lstStyle>
            <a:lvl1pPr>
              <a:defRPr sz="1000" b="0" i="0" u="sng">
                <a:solidFill>
                  <a:srgbClr val="686763"/>
                </a:solidFill>
                <a:latin typeface="Trebuchet MS"/>
                <a:cs typeface="Trebuchet MS"/>
              </a:defRPr>
            </a:lvl1pPr>
          </a:lstStyle>
          <a:p>
            <a:pPr marL="12700">
              <a:spcBef>
                <a:spcPts val="35"/>
              </a:spcBef>
              <a:tabLst>
                <a:tab pos="8273415" algn="l"/>
              </a:tabLst>
            </a:pPr>
            <a:r>
              <a:rPr lang="en-IN" spc="-5"/>
              <a:t>Page</a:t>
            </a:r>
            <a:r>
              <a:rPr lang="en-IN" spc="210"/>
              <a:t> </a:t>
            </a:r>
            <a:fld id="{81D60167-4931-47E6-BA6A-407CBD079E47}" type="slidenum">
              <a:rPr spc="-5" smtClean="0"/>
              <a:pPr marL="12700">
                <a:spcBef>
                  <a:spcPts val="35"/>
                </a:spcBef>
                <a:tabLst>
                  <a:tab pos="8273415" algn="l"/>
                </a:tabLst>
              </a:pPr>
              <a:t>‹#›</a:t>
            </a:fld>
            <a:r>
              <a:rPr spc="-5"/>
              <a:t>	</a:t>
            </a:r>
            <a:endParaRPr spc="-5" dirty="0"/>
          </a:p>
        </p:txBody>
      </p:sp>
    </p:spTree>
    <p:extLst>
      <p:ext uri="{BB962C8B-B14F-4D97-AF65-F5344CB8AC3E}">
        <p14:creationId xmlns:p14="http://schemas.microsoft.com/office/powerpoint/2010/main" val="10777486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cxnSp>
        <p:nvCxnSpPr>
          <p:cNvPr id="4" name="Shape 10"/>
          <p:cNvCxnSpPr/>
          <p:nvPr userDrawn="1"/>
        </p:nvCxnSpPr>
        <p:spPr>
          <a:xfrm flipV="1">
            <a:off x="0" y="6079742"/>
            <a:ext cx="12192000" cy="4162"/>
          </a:xfrm>
          <a:prstGeom prst="straightConnector1">
            <a:avLst/>
          </a:prstGeom>
          <a:noFill/>
          <a:ln w="9525" cap="flat" cmpd="sng">
            <a:solidFill>
              <a:srgbClr val="CCCCCC"/>
            </a:solidFill>
            <a:prstDash val="solid"/>
            <a:round/>
            <a:headEnd type="none" w="lg" len="lg"/>
            <a:tailEnd type="none" w="lg" len="lg"/>
          </a:ln>
        </p:spPr>
      </p:cxnSp>
      <p:sp>
        <p:nvSpPr>
          <p:cNvPr id="5" name="Rectangle 4"/>
          <p:cNvSpPr/>
          <p:nvPr userDrawn="1"/>
        </p:nvSpPr>
        <p:spPr>
          <a:xfrm rot="2885561">
            <a:off x="5852846" y="5801860"/>
            <a:ext cx="486308" cy="618820"/>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Tree>
    <p:extLst>
      <p:ext uri="{BB962C8B-B14F-4D97-AF65-F5344CB8AC3E}">
        <p14:creationId xmlns:p14="http://schemas.microsoft.com/office/powerpoint/2010/main" val="1869489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lvl1pPr>
              <a:defRPr sz="2000"/>
            </a:lvl1pPr>
            <a:lvl2pPr>
              <a:defRPr sz="1800"/>
            </a:lvl2pPr>
            <a:lvl3pPr>
              <a:defRPr sz="1600"/>
            </a:lvl3pPr>
            <a:lvl4pPr>
              <a:defRPr sz="1400"/>
            </a:lvl4pPr>
            <a:lvl5pPr>
              <a:defRPr sz="1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4"/>
            <a:endParaRPr lang="en-IN" dirty="0"/>
          </a:p>
        </p:txBody>
      </p:sp>
      <p:sp>
        <p:nvSpPr>
          <p:cNvPr id="4" name="Content Placeholder 3"/>
          <p:cNvSpPr>
            <a:spLocks noGrp="1"/>
          </p:cNvSpPr>
          <p:nvPr>
            <p:ph sz="half" idx="2"/>
          </p:nvPr>
        </p:nvSpPr>
        <p:spPr>
          <a:xfrm>
            <a:off x="6172200" y="1825625"/>
            <a:ext cx="5181600" cy="4351338"/>
          </a:xfrm>
        </p:spPr>
        <p:txBody>
          <a:bodyPr/>
          <a:lstStyle>
            <a:lvl1pPr marL="128588" indent="-128588">
              <a:defRPr lang="en-US" sz="2000" kern="1200" dirty="0" smtClean="0">
                <a:solidFill>
                  <a:schemeClr val="tx1"/>
                </a:solidFill>
                <a:latin typeface="+mn-lt"/>
                <a:ea typeface="+mn-ea"/>
                <a:cs typeface="+mn-cs"/>
              </a:defRPr>
            </a:lvl1pPr>
            <a:lvl2pPr marL="6858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lang="en-US" sz="1800" kern="1200" dirty="0" smtClean="0">
                <a:solidFill>
                  <a:schemeClr val="tx1"/>
                </a:solidFill>
                <a:latin typeface="+mn-lt"/>
                <a:ea typeface="+mn-ea"/>
                <a:cs typeface="+mn-cs"/>
              </a:defRPr>
            </a:lvl2pPr>
            <a:lvl3pPr marL="11430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lang="en-US" sz="1500" kern="1200" dirty="0" smtClean="0">
                <a:solidFill>
                  <a:schemeClr val="tx1"/>
                </a:solidFill>
                <a:latin typeface="+mn-lt"/>
                <a:ea typeface="+mn-ea"/>
                <a:cs typeface="+mn-cs"/>
              </a:defRPr>
            </a:lvl3pPr>
            <a:lvl4pPr marL="16002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lang="en-US" sz="1350" kern="1200" dirty="0" smtClean="0">
                <a:solidFill>
                  <a:schemeClr val="tx1"/>
                </a:solidFill>
                <a:latin typeface="+mn-lt"/>
                <a:ea typeface="+mn-ea"/>
                <a:cs typeface="+mn-cs"/>
              </a:defRPr>
            </a:lvl4pPr>
            <a:lvl5pPr marL="20574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200"/>
            </a:lvl5pPr>
          </a:lstStyle>
          <a:p>
            <a:pPr marL="128588" lvl="0" indent="-128588" algn="l" defTabSz="514350" rtl="0" eaLnBrk="1" latinLnBrk="0" hangingPunct="1">
              <a:lnSpc>
                <a:spcPct val="90000"/>
              </a:lnSpc>
              <a:spcBef>
                <a:spcPts val="563"/>
              </a:spcBef>
              <a:buFont typeface="Arial" panose="020B0604020202020204" pitchFamily="34" charset="0"/>
              <a:buChar char="•"/>
            </a:pPr>
            <a:r>
              <a:rPr lang="en-US" dirty="0"/>
              <a:t>Edit Master text styles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Fifth level</a:t>
            </a:r>
          </a:p>
        </p:txBody>
      </p:sp>
      <p:sp>
        <p:nvSpPr>
          <p:cNvPr id="7" name="Slide Number Placeholder 6"/>
          <p:cNvSpPr>
            <a:spLocks noGrp="1"/>
          </p:cNvSpPr>
          <p:nvPr>
            <p:ph type="sldNum" sz="quarter" idx="12"/>
          </p:nvPr>
        </p:nvSpPr>
        <p:spPr>
          <a:xfrm>
            <a:off x="10584163" y="6276663"/>
            <a:ext cx="570187" cy="459455"/>
          </a:xfrm>
        </p:spPr>
        <p:txBody>
          <a:bodyPr/>
          <a:lstStyle/>
          <a:p>
            <a:fld id="{D362713B-1453-4176-93D2-471D99C8A473}" type="slidenum">
              <a:rPr lang="en-IN" smtClean="0"/>
              <a:pPr/>
              <a:t>‹#›</a:t>
            </a:fld>
            <a:endParaRPr lang="en-IN" dirty="0"/>
          </a:p>
        </p:txBody>
      </p:sp>
      <p:cxnSp>
        <p:nvCxnSpPr>
          <p:cNvPr id="8" name="Shape 10"/>
          <p:cNvCxnSpPr/>
          <p:nvPr userDrawn="1"/>
        </p:nvCxnSpPr>
        <p:spPr>
          <a:xfrm flipV="1">
            <a:off x="12291" y="973130"/>
            <a:ext cx="12192000" cy="4162"/>
          </a:xfrm>
          <a:prstGeom prst="straightConnector1">
            <a:avLst/>
          </a:prstGeom>
          <a:noFill/>
          <a:ln w="9525" cap="flat" cmpd="sng">
            <a:solidFill>
              <a:srgbClr val="CCCCCC"/>
            </a:solidFill>
            <a:prstDash val="solid"/>
            <a:round/>
            <a:headEnd type="none" w="lg" len="lg"/>
            <a:tailEnd type="none" w="lg" len="lg"/>
          </a:ln>
        </p:spPr>
      </p:cxnSp>
      <p:sp>
        <p:nvSpPr>
          <p:cNvPr id="10" name="Title 1"/>
          <p:cNvSpPr>
            <a:spLocks noGrp="1"/>
          </p:cNvSpPr>
          <p:nvPr>
            <p:ph type="title"/>
          </p:nvPr>
        </p:nvSpPr>
        <p:spPr>
          <a:xfrm>
            <a:off x="989797" y="194007"/>
            <a:ext cx="9879459" cy="921039"/>
          </a:xfrm>
        </p:spPr>
        <p:txBody>
          <a:bodyPr>
            <a:normAutofit/>
          </a:bodyPr>
          <a:lstStyle>
            <a:lvl1pPr>
              <a:defRPr sz="2800"/>
            </a:lvl1pPr>
          </a:lstStyle>
          <a:p>
            <a:r>
              <a:rPr lang="en-US" dirty="0"/>
              <a:t>Click to edit Master title style</a:t>
            </a:r>
            <a:endParaRPr lang="en-IN" dirty="0"/>
          </a:p>
        </p:txBody>
      </p:sp>
      <p:sp>
        <p:nvSpPr>
          <p:cNvPr id="11" name="Rectangle 10"/>
          <p:cNvSpPr/>
          <p:nvPr userDrawn="1"/>
        </p:nvSpPr>
        <p:spPr>
          <a:xfrm rot="2724288">
            <a:off x="341063" y="67084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Tree>
    <p:extLst>
      <p:ext uri="{BB962C8B-B14F-4D97-AF65-F5344CB8AC3E}">
        <p14:creationId xmlns:p14="http://schemas.microsoft.com/office/powerpoint/2010/main" val="319142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07053" y="1433559"/>
            <a:ext cx="5157787" cy="823912"/>
          </a:xfrm>
        </p:spPr>
        <p:txBody>
          <a:bodyPr anchor="b">
            <a:normAutofit/>
          </a:bodyPr>
          <a:lstStyle>
            <a:lvl1pPr marL="0" indent="0">
              <a:buNone/>
              <a:defRPr sz="20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
        <p:nvSpPr>
          <p:cNvPr id="4" name="Content Placeholder 3"/>
          <p:cNvSpPr>
            <a:spLocks noGrp="1"/>
          </p:cNvSpPr>
          <p:nvPr>
            <p:ph sz="half" idx="2"/>
          </p:nvPr>
        </p:nvSpPr>
        <p:spPr>
          <a:xfrm>
            <a:off x="707053" y="2257471"/>
            <a:ext cx="5157787" cy="3684588"/>
          </a:xfrm>
        </p:spPr>
        <p:txBody>
          <a:bodyPr/>
          <a:lstStyle>
            <a:lvl1pPr>
              <a:defRPr sz="2000"/>
            </a:lvl1pPr>
            <a:lvl2pPr>
              <a:defRPr sz="1800"/>
            </a:lvl2pPr>
            <a:lvl3pPr>
              <a:defRPr sz="1600"/>
            </a:lvl3pPr>
            <a:lvl4pPr>
              <a:defRPr sz="1400"/>
            </a:lvl4pPr>
            <a:lvl5pPr>
              <a:defRPr sz="1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5" name="Text Placeholder 4"/>
          <p:cNvSpPr>
            <a:spLocks noGrp="1"/>
          </p:cNvSpPr>
          <p:nvPr>
            <p:ph type="body" sz="quarter" idx="3"/>
          </p:nvPr>
        </p:nvSpPr>
        <p:spPr>
          <a:xfrm>
            <a:off x="6319686" y="1412571"/>
            <a:ext cx="5183188" cy="823912"/>
          </a:xfrm>
        </p:spPr>
        <p:txBody>
          <a:bodyPr anchor="b">
            <a:normAutofit/>
          </a:bodyPr>
          <a:lstStyle>
            <a:lvl1pPr marL="0" indent="0">
              <a:buNone/>
              <a:defRPr sz="20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
        <p:nvSpPr>
          <p:cNvPr id="6" name="Content Placeholder 5"/>
          <p:cNvSpPr>
            <a:spLocks noGrp="1"/>
          </p:cNvSpPr>
          <p:nvPr>
            <p:ph sz="quarter" idx="4"/>
          </p:nvPr>
        </p:nvSpPr>
        <p:spPr>
          <a:xfrm>
            <a:off x="6319686" y="2236483"/>
            <a:ext cx="5183188" cy="3684588"/>
          </a:xfrm>
        </p:spPr>
        <p:txBody>
          <a:bodyPr/>
          <a:lstStyle>
            <a:lvl1pPr>
              <a:defRPr sz="2000"/>
            </a:lvl1pPr>
            <a:lvl2pPr>
              <a:defRPr sz="1800"/>
            </a:lvl2pPr>
            <a:lvl3pPr>
              <a:defRPr sz="1600"/>
            </a:lvl3pPr>
            <a:lvl4pPr>
              <a:defRPr sz="1400"/>
            </a:lvl4pPr>
            <a:lvl5pPr>
              <a:defRPr sz="1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Slide Number Placeholder 8"/>
          <p:cNvSpPr>
            <a:spLocks noGrp="1"/>
          </p:cNvSpPr>
          <p:nvPr>
            <p:ph type="sldNum" sz="quarter" idx="12"/>
          </p:nvPr>
        </p:nvSpPr>
        <p:spPr>
          <a:xfrm>
            <a:off x="10699531" y="6356353"/>
            <a:ext cx="452048" cy="388630"/>
          </a:xfrm>
        </p:spPr>
        <p:txBody>
          <a:bodyPr/>
          <a:lstStyle/>
          <a:p>
            <a:fld id="{D362713B-1453-4176-93D2-471D99C8A473}" type="slidenum">
              <a:rPr lang="en-IN" smtClean="0"/>
              <a:pPr/>
              <a:t>‹#›</a:t>
            </a:fld>
            <a:endParaRPr lang="en-IN" dirty="0"/>
          </a:p>
        </p:txBody>
      </p:sp>
      <p:cxnSp>
        <p:nvCxnSpPr>
          <p:cNvPr id="11" name="Shape 10"/>
          <p:cNvCxnSpPr/>
          <p:nvPr userDrawn="1"/>
        </p:nvCxnSpPr>
        <p:spPr>
          <a:xfrm flipV="1">
            <a:off x="12291" y="973130"/>
            <a:ext cx="12192000" cy="4162"/>
          </a:xfrm>
          <a:prstGeom prst="straightConnector1">
            <a:avLst/>
          </a:prstGeom>
          <a:noFill/>
          <a:ln w="9525" cap="flat" cmpd="sng">
            <a:solidFill>
              <a:srgbClr val="CCCCCC"/>
            </a:solidFill>
            <a:prstDash val="solid"/>
            <a:round/>
            <a:headEnd type="none" w="lg" len="lg"/>
            <a:tailEnd type="none" w="lg" len="lg"/>
          </a:ln>
        </p:spPr>
      </p:cxnSp>
      <p:sp>
        <p:nvSpPr>
          <p:cNvPr id="12" name="Rectangle 11"/>
          <p:cNvSpPr/>
          <p:nvPr userDrawn="1"/>
        </p:nvSpPr>
        <p:spPr>
          <a:xfrm rot="2724288">
            <a:off x="341063" y="67084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
        <p:nvSpPr>
          <p:cNvPr id="17" name="Title 1"/>
          <p:cNvSpPr>
            <a:spLocks noGrp="1"/>
          </p:cNvSpPr>
          <p:nvPr>
            <p:ph type="title"/>
          </p:nvPr>
        </p:nvSpPr>
        <p:spPr>
          <a:xfrm>
            <a:off x="989797" y="194007"/>
            <a:ext cx="9879459" cy="921039"/>
          </a:xfrm>
        </p:spPr>
        <p:txBody>
          <a:bodyPr>
            <a:normAutofit/>
          </a:bodyPr>
          <a:lstStyle>
            <a:lvl1pPr>
              <a:defRPr sz="2800"/>
            </a:lvl1pPr>
          </a:lstStyle>
          <a:p>
            <a:r>
              <a:rPr lang="en-US" dirty="0"/>
              <a:t>Click to edit Master title style</a:t>
            </a:r>
            <a:endParaRPr lang="en-IN" dirty="0"/>
          </a:p>
        </p:txBody>
      </p:sp>
    </p:spTree>
    <p:extLst>
      <p:ext uri="{BB962C8B-B14F-4D97-AF65-F5344CB8AC3E}">
        <p14:creationId xmlns:p14="http://schemas.microsoft.com/office/powerpoint/2010/main" val="4087956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6" name="Shape 10"/>
          <p:cNvCxnSpPr/>
          <p:nvPr userDrawn="1"/>
        </p:nvCxnSpPr>
        <p:spPr>
          <a:xfrm flipV="1">
            <a:off x="12291" y="973130"/>
            <a:ext cx="12192000" cy="4162"/>
          </a:xfrm>
          <a:prstGeom prst="straightConnector1">
            <a:avLst/>
          </a:prstGeom>
          <a:noFill/>
          <a:ln w="9525" cap="flat" cmpd="sng">
            <a:solidFill>
              <a:srgbClr val="CCCCCC"/>
            </a:solidFill>
            <a:prstDash val="solid"/>
            <a:round/>
            <a:headEnd type="none" w="lg" len="lg"/>
            <a:tailEnd type="none" w="lg" len="lg"/>
          </a:ln>
        </p:spPr>
      </p:cxnSp>
      <p:sp>
        <p:nvSpPr>
          <p:cNvPr id="8" name="Rectangle 7"/>
          <p:cNvSpPr/>
          <p:nvPr userDrawn="1"/>
        </p:nvSpPr>
        <p:spPr>
          <a:xfrm rot="2724288">
            <a:off x="341063" y="67084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
        <p:nvSpPr>
          <p:cNvPr id="12" name="Title 1"/>
          <p:cNvSpPr>
            <a:spLocks noGrp="1"/>
          </p:cNvSpPr>
          <p:nvPr>
            <p:ph type="title"/>
          </p:nvPr>
        </p:nvSpPr>
        <p:spPr>
          <a:xfrm>
            <a:off x="989797" y="194007"/>
            <a:ext cx="9879459" cy="921039"/>
          </a:xfrm>
        </p:spPr>
        <p:txBody>
          <a:bodyPr>
            <a:normAutofit/>
          </a:bodyPr>
          <a:lstStyle>
            <a:lvl1pPr>
              <a:defRPr sz="2800"/>
            </a:lvl1pPr>
          </a:lstStyle>
          <a:p>
            <a:r>
              <a:rPr lang="en-US" dirty="0"/>
              <a:t>Click to edit Master title style</a:t>
            </a:r>
            <a:endParaRPr lang="en-IN" dirty="0"/>
          </a:p>
        </p:txBody>
      </p:sp>
    </p:spTree>
    <p:extLst>
      <p:ext uri="{BB962C8B-B14F-4D97-AF65-F5344CB8AC3E}">
        <p14:creationId xmlns:p14="http://schemas.microsoft.com/office/powerpoint/2010/main" val="2671929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5" name="Shape 10"/>
          <p:cNvCxnSpPr/>
          <p:nvPr userDrawn="1"/>
        </p:nvCxnSpPr>
        <p:spPr>
          <a:xfrm flipV="1">
            <a:off x="12291" y="973130"/>
            <a:ext cx="12192000" cy="4162"/>
          </a:xfrm>
          <a:prstGeom prst="straightConnector1">
            <a:avLst/>
          </a:prstGeom>
          <a:noFill/>
          <a:ln w="9525" cap="flat" cmpd="sng">
            <a:solidFill>
              <a:srgbClr val="CCCCCC"/>
            </a:solidFill>
            <a:prstDash val="solid"/>
            <a:round/>
            <a:headEnd type="none" w="lg" len="lg"/>
            <a:tailEnd type="none" w="lg" len="lg"/>
          </a:ln>
        </p:spPr>
      </p:cxnSp>
      <p:sp>
        <p:nvSpPr>
          <p:cNvPr id="7" name="Rectangle 6"/>
          <p:cNvSpPr/>
          <p:nvPr userDrawn="1"/>
        </p:nvSpPr>
        <p:spPr>
          <a:xfrm rot="2724288">
            <a:off x="341063" y="67084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
        <p:nvSpPr>
          <p:cNvPr id="10" name="Title 1"/>
          <p:cNvSpPr>
            <a:spLocks noGrp="1"/>
          </p:cNvSpPr>
          <p:nvPr>
            <p:ph type="title"/>
          </p:nvPr>
        </p:nvSpPr>
        <p:spPr>
          <a:xfrm>
            <a:off x="989797" y="194007"/>
            <a:ext cx="9879459" cy="921039"/>
          </a:xfrm>
        </p:spPr>
        <p:txBody>
          <a:bodyPr>
            <a:normAutofit/>
          </a:bodyPr>
          <a:lstStyle>
            <a:lvl1pPr>
              <a:defRPr sz="2800"/>
            </a:lvl1pPr>
          </a:lstStyle>
          <a:p>
            <a:r>
              <a:rPr lang="en-US" dirty="0"/>
              <a:t>Click to edit Master title style</a:t>
            </a:r>
            <a:endParaRPr lang="en-IN" dirty="0"/>
          </a:p>
        </p:txBody>
      </p:sp>
    </p:spTree>
    <p:extLst>
      <p:ext uri="{BB962C8B-B14F-4D97-AF65-F5344CB8AC3E}">
        <p14:creationId xmlns:p14="http://schemas.microsoft.com/office/powerpoint/2010/main" val="3838944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5" name="Shape 10"/>
          <p:cNvCxnSpPr/>
          <p:nvPr userDrawn="1"/>
        </p:nvCxnSpPr>
        <p:spPr>
          <a:xfrm flipV="1">
            <a:off x="12291" y="3448312"/>
            <a:ext cx="12192000" cy="4162"/>
          </a:xfrm>
          <a:prstGeom prst="straightConnector1">
            <a:avLst/>
          </a:prstGeom>
          <a:noFill/>
          <a:ln w="9525" cap="flat" cmpd="sng">
            <a:solidFill>
              <a:srgbClr val="CCCCCC"/>
            </a:solidFill>
            <a:prstDash val="solid"/>
            <a:round/>
            <a:headEnd type="none" w="lg" len="lg"/>
            <a:tailEnd type="none" w="lg" len="lg"/>
          </a:ln>
        </p:spPr>
      </p:cxnSp>
      <p:sp>
        <p:nvSpPr>
          <p:cNvPr id="7" name="Rectangle 6"/>
          <p:cNvSpPr/>
          <p:nvPr userDrawn="1"/>
        </p:nvSpPr>
        <p:spPr>
          <a:xfrm rot="2724288">
            <a:off x="341063" y="3146029"/>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
        <p:nvSpPr>
          <p:cNvPr id="6" name="Title 1"/>
          <p:cNvSpPr>
            <a:spLocks noGrp="1"/>
          </p:cNvSpPr>
          <p:nvPr>
            <p:ph type="title"/>
          </p:nvPr>
        </p:nvSpPr>
        <p:spPr>
          <a:xfrm>
            <a:off x="1117619" y="595576"/>
            <a:ext cx="10515600" cy="2852737"/>
          </a:xfrm>
        </p:spPr>
        <p:txBody>
          <a:bodyPr anchor="b">
            <a:normAutofit/>
          </a:bodyPr>
          <a:lstStyle>
            <a:lvl1pPr>
              <a:defRPr sz="2800"/>
            </a:lvl1pPr>
          </a:lstStyle>
          <a:p>
            <a:r>
              <a:rPr lang="en-US" dirty="0"/>
              <a:t>Click to edit Master title style</a:t>
            </a:r>
            <a:endParaRPr lang="en-IN" dirty="0"/>
          </a:p>
        </p:txBody>
      </p:sp>
      <p:sp>
        <p:nvSpPr>
          <p:cNvPr id="8" name="Text Placeholder 2"/>
          <p:cNvSpPr>
            <a:spLocks noGrp="1"/>
          </p:cNvSpPr>
          <p:nvPr>
            <p:ph type="body" idx="1"/>
          </p:nvPr>
        </p:nvSpPr>
        <p:spPr>
          <a:xfrm>
            <a:off x="1117619" y="3475301"/>
            <a:ext cx="10515600" cy="1500187"/>
          </a:xfrm>
        </p:spPr>
        <p:txBody>
          <a:bodyPr>
            <a:normAutofit/>
          </a:bodyPr>
          <a:lstStyle>
            <a:lvl1pPr marL="0" indent="0">
              <a:buNone/>
              <a:defRPr sz="200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1263793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46639" y="1707661"/>
            <a:ext cx="10515600" cy="2852737"/>
          </a:xfrm>
        </p:spPr>
        <p:txBody>
          <a:bodyPr anchor="b">
            <a:normAutofit/>
          </a:bodyPr>
          <a:lstStyle>
            <a:lvl1pPr>
              <a:defRPr sz="2800"/>
            </a:lvl1pPr>
          </a:lstStyle>
          <a:p>
            <a:r>
              <a:rPr lang="en-US" dirty="0"/>
              <a:t>Click to edit Master title style</a:t>
            </a:r>
            <a:endParaRPr lang="en-IN" dirty="0"/>
          </a:p>
        </p:txBody>
      </p:sp>
      <p:sp>
        <p:nvSpPr>
          <p:cNvPr id="3" name="Text Placeholder 2"/>
          <p:cNvSpPr>
            <a:spLocks noGrp="1"/>
          </p:cNvSpPr>
          <p:nvPr>
            <p:ph type="body" idx="1"/>
          </p:nvPr>
        </p:nvSpPr>
        <p:spPr>
          <a:xfrm>
            <a:off x="1046639" y="4587386"/>
            <a:ext cx="10515600" cy="1500187"/>
          </a:xfrm>
        </p:spPr>
        <p:txBody>
          <a:bodyPr>
            <a:normAutofit/>
          </a:bodyPr>
          <a:lstStyle>
            <a:lvl1pPr marL="0" indent="0">
              <a:buNone/>
              <a:defRPr sz="200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dirty="0"/>
              <a:t>Edit Master text styles</a:t>
            </a:r>
          </a:p>
        </p:txBody>
      </p:sp>
      <p:sp>
        <p:nvSpPr>
          <p:cNvPr id="6" name="Slide Number Placeholder 5"/>
          <p:cNvSpPr>
            <a:spLocks noGrp="1"/>
          </p:cNvSpPr>
          <p:nvPr>
            <p:ph type="sldNum" sz="quarter" idx="12"/>
          </p:nvPr>
        </p:nvSpPr>
        <p:spPr>
          <a:xfrm>
            <a:off x="10636469" y="6356354"/>
            <a:ext cx="553817" cy="328226"/>
          </a:xfrm>
        </p:spPr>
        <p:txBody>
          <a:bodyPr/>
          <a:lstStyle/>
          <a:p>
            <a:fld id="{D362713B-1453-4176-93D2-471D99C8A473}" type="slidenum">
              <a:rPr lang="en-IN" smtClean="0"/>
              <a:pPr/>
              <a:t>‹#›</a:t>
            </a:fld>
            <a:endParaRPr lang="en-IN" dirty="0"/>
          </a:p>
        </p:txBody>
      </p:sp>
      <p:cxnSp>
        <p:nvCxnSpPr>
          <p:cNvPr id="7" name="Shape 10"/>
          <p:cNvCxnSpPr/>
          <p:nvPr userDrawn="1"/>
        </p:nvCxnSpPr>
        <p:spPr>
          <a:xfrm flipV="1">
            <a:off x="6351" y="4587382"/>
            <a:ext cx="12192000" cy="4162"/>
          </a:xfrm>
          <a:prstGeom prst="straightConnector1">
            <a:avLst/>
          </a:prstGeom>
          <a:noFill/>
          <a:ln w="9525" cap="flat" cmpd="sng">
            <a:solidFill>
              <a:srgbClr val="CCCCCC"/>
            </a:solidFill>
            <a:prstDash val="solid"/>
            <a:round/>
            <a:headEnd type="none" w="lg" len="lg"/>
            <a:tailEnd type="none" w="lg" len="lg"/>
          </a:ln>
        </p:spPr>
      </p:cxnSp>
      <p:sp>
        <p:nvSpPr>
          <p:cNvPr id="9" name="Rectangle 8"/>
          <p:cNvSpPr/>
          <p:nvPr userDrawn="1"/>
        </p:nvSpPr>
        <p:spPr>
          <a:xfrm rot="2724288">
            <a:off x="341063" y="425470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Tree>
    <p:extLst>
      <p:ext uri="{BB962C8B-B14F-4D97-AF65-F5344CB8AC3E}">
        <p14:creationId xmlns:p14="http://schemas.microsoft.com/office/powerpoint/2010/main" val="2675414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200" y="1226040"/>
            <a:ext cx="3932237" cy="1069975"/>
          </a:xfrm>
        </p:spPr>
        <p:txBody>
          <a:bodyPr anchor="b">
            <a:normAutofit/>
          </a:bodyPr>
          <a:lstStyle>
            <a:lvl1pPr>
              <a:defRPr sz="2000"/>
            </a:lvl1pPr>
          </a:lstStyle>
          <a:p>
            <a:r>
              <a:rPr lang="en-US" dirty="0"/>
              <a:t>Click to edit Master title style</a:t>
            </a:r>
            <a:endParaRPr lang="en-IN" dirty="0"/>
          </a:p>
        </p:txBody>
      </p:sp>
      <p:sp>
        <p:nvSpPr>
          <p:cNvPr id="3" name="Content Placeholder 2"/>
          <p:cNvSpPr>
            <a:spLocks noGrp="1"/>
          </p:cNvSpPr>
          <p:nvPr>
            <p:ph idx="1"/>
          </p:nvPr>
        </p:nvSpPr>
        <p:spPr>
          <a:xfrm>
            <a:off x="5181600" y="1226044"/>
            <a:ext cx="6172200" cy="4873625"/>
          </a:xfrm>
        </p:spPr>
        <p:txBody>
          <a:bodyPr/>
          <a:lstStyle>
            <a:lvl1pPr>
              <a:defRPr sz="2000"/>
            </a:lvl1pPr>
            <a:lvl2pPr>
              <a:defRPr sz="1800"/>
            </a:lvl2pPr>
            <a:lvl3pPr>
              <a:defRPr sz="1600"/>
            </a:lvl3pPr>
            <a:lvl4pPr>
              <a:defRPr sz="1400"/>
            </a:lvl4pPr>
            <a:lvl5pPr>
              <a:defRPr sz="1200"/>
            </a:lvl5pPr>
            <a:lvl6pPr>
              <a:defRPr sz="1125"/>
            </a:lvl6pPr>
            <a:lvl7pPr>
              <a:defRPr sz="1125"/>
            </a:lvl7pPr>
            <a:lvl8pPr>
              <a:defRPr sz="1125"/>
            </a:lvl8pPr>
            <a:lvl9pPr>
              <a:defRPr sz="1125"/>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Text Placeholder 3"/>
          <p:cNvSpPr>
            <a:spLocks noGrp="1"/>
          </p:cNvSpPr>
          <p:nvPr>
            <p:ph type="body" sz="half" idx="2"/>
          </p:nvPr>
        </p:nvSpPr>
        <p:spPr>
          <a:xfrm>
            <a:off x="838200" y="2296015"/>
            <a:ext cx="3932237" cy="3811588"/>
          </a:xfrm>
        </p:spPr>
        <p:txBody>
          <a:bodyPr>
            <a:normAutofit/>
          </a:bodyPr>
          <a:lstStyle>
            <a:lvl1pPr marL="0" indent="0">
              <a:buNone/>
              <a:defRPr sz="12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dirty="0"/>
              <a:t>Edit Master text styles</a:t>
            </a:r>
          </a:p>
        </p:txBody>
      </p:sp>
      <p:sp>
        <p:nvSpPr>
          <p:cNvPr id="7" name="Slide Number Placeholder 6"/>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8" name="Shape 10"/>
          <p:cNvCxnSpPr/>
          <p:nvPr userDrawn="1"/>
        </p:nvCxnSpPr>
        <p:spPr>
          <a:xfrm flipV="1">
            <a:off x="12291" y="973130"/>
            <a:ext cx="12192000" cy="4162"/>
          </a:xfrm>
          <a:prstGeom prst="straightConnector1">
            <a:avLst/>
          </a:prstGeom>
          <a:noFill/>
          <a:ln w="9525" cap="flat" cmpd="sng">
            <a:solidFill>
              <a:srgbClr val="CCCCCC"/>
            </a:solidFill>
            <a:prstDash val="solid"/>
            <a:round/>
            <a:headEnd type="none" w="lg" len="lg"/>
            <a:tailEnd type="none" w="lg" len="lg"/>
          </a:ln>
        </p:spPr>
      </p:cxnSp>
      <p:sp>
        <p:nvSpPr>
          <p:cNvPr id="12" name="Rectangle 11"/>
          <p:cNvSpPr/>
          <p:nvPr userDrawn="1"/>
        </p:nvSpPr>
        <p:spPr>
          <a:xfrm rot="2724288">
            <a:off x="341063" y="670846"/>
            <a:ext cx="447784" cy="604567"/>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350" dirty="0"/>
          </a:p>
        </p:txBody>
      </p:sp>
      <p:sp>
        <p:nvSpPr>
          <p:cNvPr id="13" name="Title 1"/>
          <p:cNvSpPr txBox="1">
            <a:spLocks/>
          </p:cNvSpPr>
          <p:nvPr userDrawn="1"/>
        </p:nvSpPr>
        <p:spPr>
          <a:xfrm>
            <a:off x="989797" y="194007"/>
            <a:ext cx="9879459" cy="921039"/>
          </a:xfrm>
          <a:prstGeom prst="rect">
            <a:avLst/>
          </a:prstGeom>
        </p:spPr>
        <p:txBody>
          <a:bodyPr vert="horz" lIns="91440" tIns="45720" rIns="91440" bIns="45720" rtlCol="0" anchor="ctr">
            <a:normAutofit/>
          </a:bodyPr>
          <a:lstStyle>
            <a:lvl1pPr algn="l" defTabSz="514350" rtl="0" eaLnBrk="1" latinLnBrk="0" hangingPunct="1">
              <a:lnSpc>
                <a:spcPct val="90000"/>
              </a:lnSpc>
              <a:spcBef>
                <a:spcPct val="0"/>
              </a:spcBef>
              <a:buNone/>
              <a:defRPr sz="2800" kern="1200">
                <a:solidFill>
                  <a:schemeClr val="tx1"/>
                </a:solidFill>
                <a:latin typeface="+mj-lt"/>
                <a:ea typeface="+mj-ea"/>
                <a:cs typeface="+mj-cs"/>
              </a:defRPr>
            </a:lvl1pPr>
          </a:lstStyle>
          <a:p>
            <a:r>
              <a:rPr lang="en-US" sz="2800" dirty="0"/>
              <a:t>Click to edit Master title style</a:t>
            </a:r>
            <a:endParaRPr lang="en-IN" sz="2800" dirty="0"/>
          </a:p>
        </p:txBody>
      </p:sp>
    </p:spTree>
    <p:extLst>
      <p:ext uri="{BB962C8B-B14F-4D97-AF65-F5344CB8AC3E}">
        <p14:creationId xmlns:p14="http://schemas.microsoft.com/office/powerpoint/2010/main" val="285219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1.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16191"/>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Edit Master text styles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Fifth level</a:t>
            </a:r>
            <a:endParaRPr kumimoji="0" lang="en-IN"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6" name="Slide Number Placeholder 5"/>
          <p:cNvSpPr>
            <a:spLocks noGrp="1"/>
          </p:cNvSpPr>
          <p:nvPr>
            <p:ph type="sldNum" sz="quarter" idx="4"/>
          </p:nvPr>
        </p:nvSpPr>
        <p:spPr>
          <a:xfrm>
            <a:off x="10594428" y="6356354"/>
            <a:ext cx="570187" cy="459455"/>
          </a:xfrm>
          <a:prstGeom prst="rect">
            <a:avLst/>
          </a:prstGeom>
        </p:spPr>
        <p:txBody>
          <a:bodyPr vert="horz" lIns="91440" tIns="45720" rIns="91440" bIns="45720" rtlCol="0" anchor="ctr"/>
          <a:lstStyle>
            <a:lvl1pPr algn="r">
              <a:defRPr sz="900">
                <a:solidFill>
                  <a:schemeClr val="tx1">
                    <a:tint val="75000"/>
                  </a:schemeClr>
                </a:solidFill>
              </a:defRPr>
            </a:lvl1pPr>
          </a:lstStyle>
          <a:p>
            <a:fld id="{D362713B-1453-4176-93D2-471D99C8A473}" type="slidenum">
              <a:rPr lang="en-IN" smtClean="0"/>
              <a:pPr/>
              <a:t>‹#›</a:t>
            </a:fld>
            <a:endParaRPr lang="en-IN" dirty="0"/>
          </a:p>
        </p:txBody>
      </p:sp>
      <p:sp>
        <p:nvSpPr>
          <p:cNvPr id="8" name="Rectangle 7">
            <a:extLst>
              <a:ext uri="{FF2B5EF4-FFF2-40B4-BE49-F238E27FC236}">
                <a16:creationId xmlns:a16="http://schemas.microsoft.com/office/drawing/2014/main" id="{8FCB2259-4FA8-4F15-A36B-74E57AD46461}"/>
              </a:ext>
            </a:extLst>
          </p:cNvPr>
          <p:cNvSpPr/>
          <p:nvPr userDrawn="1"/>
        </p:nvSpPr>
        <p:spPr>
          <a:xfrm>
            <a:off x="1" y="6496386"/>
            <a:ext cx="10594428" cy="307777"/>
          </a:xfrm>
          <a:prstGeom prst="rect">
            <a:avLst/>
          </a:prstGeom>
        </p:spPr>
        <p:txBody>
          <a:bodyPr wrap="square">
            <a:spAutoFit/>
          </a:bodyPr>
          <a:lstStyle/>
          <a:p>
            <a:r>
              <a:rPr lang="en-IN" sz="700" dirty="0"/>
              <a:t>Disclaimer: This document contains confidential, proprietary or privileged information intended for use only by the individual or entity to which it is addressed. Unauthorized use, copying or dissemination of the information contained in this document in any manner whatsoever is strictly prohibited. ©InspireOne and Partners. All rights reserved.</a:t>
            </a:r>
          </a:p>
        </p:txBody>
      </p:sp>
      <p:pic>
        <p:nvPicPr>
          <p:cNvPr id="7" name="Picture 6" descr="A close up of a sign&#10;&#10;Description generated with very high confidence">
            <a:extLst>
              <a:ext uri="{FF2B5EF4-FFF2-40B4-BE49-F238E27FC236}">
                <a16:creationId xmlns:a16="http://schemas.microsoft.com/office/drawing/2014/main" id="{0899C5A8-6429-407B-B653-48DEC6F7DA53}"/>
              </a:ext>
            </a:extLst>
          </p:cNvPr>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11543688" y="6170925"/>
            <a:ext cx="534623" cy="633238"/>
          </a:xfrm>
          <a:prstGeom prst="rect">
            <a:avLst/>
          </a:prstGeom>
        </p:spPr>
      </p:pic>
    </p:spTree>
    <p:extLst>
      <p:ext uri="{BB962C8B-B14F-4D97-AF65-F5344CB8AC3E}">
        <p14:creationId xmlns:p14="http://schemas.microsoft.com/office/powerpoint/2010/main" val="85644401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8" r:id="rId3"/>
    <p:sldLayoutId id="2147483689" r:id="rId4"/>
    <p:sldLayoutId id="2147483690" r:id="rId5"/>
    <p:sldLayoutId id="2147483691" r:id="rId6"/>
    <p:sldLayoutId id="2147483699" r:id="rId7"/>
    <p:sldLayoutId id="2147483687" r:id="rId8"/>
    <p:sldLayoutId id="2147483692" r:id="rId9"/>
    <p:sldLayoutId id="2147483693" r:id="rId10"/>
    <p:sldLayoutId id="2147483694" r:id="rId11"/>
    <p:sldLayoutId id="2147483695" r:id="rId12"/>
    <p:sldLayoutId id="2147483698" r:id="rId13"/>
    <p:sldLayoutId id="2147483705" r:id="rId14"/>
  </p:sldLayoutIdLst>
  <p:hf hdr="0" ftr="0" dt="0"/>
  <p:txStyles>
    <p:titleStyle>
      <a:lvl1pPr algn="l" defTabSz="514350" rtl="0" eaLnBrk="1" latinLnBrk="0" hangingPunct="1">
        <a:lnSpc>
          <a:spcPct val="90000"/>
        </a:lnSpc>
        <a:spcBef>
          <a:spcPct val="0"/>
        </a:spcBef>
        <a:buNone/>
        <a:defRPr sz="2800" kern="1200">
          <a:solidFill>
            <a:schemeClr val="tx1"/>
          </a:solidFill>
          <a:latin typeface="Calibri" pitchFamily="34" charset="0"/>
          <a:ea typeface="+mj-ea"/>
          <a:cs typeface="+mj-cs"/>
        </a:defRPr>
      </a:lvl1pPr>
    </p:titleStyle>
    <p:bodyStyle>
      <a:lvl1pPr marL="228600" marR="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sz="2000" kern="1200">
          <a:solidFill>
            <a:schemeClr val="tx1"/>
          </a:solidFill>
          <a:latin typeface="Calibri" pitchFamily="34" charset="0"/>
          <a:ea typeface="+mn-ea"/>
          <a:cs typeface="+mn-cs"/>
        </a:defRPr>
      </a:lvl1pPr>
      <a:lvl2pPr marL="6858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800" kern="1200">
          <a:solidFill>
            <a:schemeClr val="tx1"/>
          </a:solidFill>
          <a:latin typeface="Calibri" pitchFamily="34" charset="0"/>
          <a:ea typeface="+mn-ea"/>
          <a:cs typeface="+mn-cs"/>
        </a:defRPr>
      </a:lvl2pPr>
      <a:lvl3pPr marL="11430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600" kern="1200">
          <a:solidFill>
            <a:schemeClr val="tx1"/>
          </a:solidFill>
          <a:latin typeface="Calibri" pitchFamily="34" charset="0"/>
          <a:ea typeface="+mn-ea"/>
          <a:cs typeface="+mn-cs"/>
        </a:defRPr>
      </a:lvl3pPr>
      <a:lvl4pPr marL="16002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400" kern="1200">
          <a:solidFill>
            <a:schemeClr val="tx1"/>
          </a:solidFill>
          <a:latin typeface="Calibri" pitchFamily="34" charset="0"/>
          <a:ea typeface="+mn-ea"/>
          <a:cs typeface="+mn-cs"/>
        </a:defRPr>
      </a:lvl4pPr>
      <a:lvl5pPr marL="20574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200" kern="1200">
          <a:solidFill>
            <a:schemeClr val="tx1"/>
          </a:solidFill>
          <a:latin typeface="Calibri" pitchFamily="34"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N"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CDAEDE-525D-48A0-93DC-030340A724E3}" type="slidenum">
              <a:rPr lang="en-IN" smtClean="0"/>
              <a:pPr/>
              <a:t>‹#›</a:t>
            </a:fld>
            <a:endParaRPr lang="en-IN" dirty="0"/>
          </a:p>
        </p:txBody>
      </p:sp>
    </p:spTree>
    <p:extLst>
      <p:ext uri="{BB962C8B-B14F-4D97-AF65-F5344CB8AC3E}">
        <p14:creationId xmlns:p14="http://schemas.microsoft.com/office/powerpoint/2010/main" val="2824302797"/>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4/9/2021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2713B-1453-4176-93D2-471D99C8A473}" type="slidenum">
              <a:rPr lang="en-IN" smtClean="0"/>
              <a:pPr/>
              <a:t>‹#›</a:t>
            </a:fld>
            <a:endParaRPr lang="en-IN" dirty="0"/>
          </a:p>
        </p:txBody>
      </p:sp>
      <p:sp>
        <p:nvSpPr>
          <p:cNvPr id="7" name="Rectangle 6">
            <a:extLst>
              <a:ext uri="{FF2B5EF4-FFF2-40B4-BE49-F238E27FC236}">
                <a16:creationId xmlns:a16="http://schemas.microsoft.com/office/drawing/2014/main" id="{1A69E7F8-F6E6-42DF-AC50-62D96E21BBB0}"/>
              </a:ext>
            </a:extLst>
          </p:cNvPr>
          <p:cNvSpPr/>
          <p:nvPr userDrawn="1"/>
        </p:nvSpPr>
        <p:spPr>
          <a:xfrm>
            <a:off x="1" y="6496386"/>
            <a:ext cx="10594428" cy="307777"/>
          </a:xfrm>
          <a:prstGeom prst="rect">
            <a:avLst/>
          </a:prstGeom>
        </p:spPr>
        <p:txBody>
          <a:bodyPr wrap="square">
            <a:spAutoFit/>
          </a:bodyPr>
          <a:lstStyle/>
          <a:p>
            <a:r>
              <a:rPr lang="en-IN" sz="700" dirty="0"/>
              <a:t>Disclaimer: This document contains confidential, proprietary or privileged information intended for use only by the individual or entity to which it is addressed. Unauthorized use, copying or dissemination of the information contained in this document in any manner whatsoever is strictly prohibited. ©InspireOne and Partners. All rights reserved.</a:t>
            </a:r>
          </a:p>
        </p:txBody>
      </p:sp>
      <p:pic>
        <p:nvPicPr>
          <p:cNvPr id="9" name="Picture 8" descr="A close up of a sign&#10;&#10;Description generated with very high confidence">
            <a:extLst>
              <a:ext uri="{FF2B5EF4-FFF2-40B4-BE49-F238E27FC236}">
                <a16:creationId xmlns:a16="http://schemas.microsoft.com/office/drawing/2014/main" id="{D0F16A7D-C483-4252-B270-5AA0FF7F89EE}"/>
              </a:ext>
            </a:extLst>
          </p:cNvPr>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11543688" y="6170925"/>
            <a:ext cx="534623" cy="633238"/>
          </a:xfrm>
          <a:prstGeom prst="rect">
            <a:avLst/>
          </a:prstGeom>
        </p:spPr>
      </p:pic>
    </p:spTree>
    <p:extLst>
      <p:ext uri="{BB962C8B-B14F-4D97-AF65-F5344CB8AC3E}">
        <p14:creationId xmlns:p14="http://schemas.microsoft.com/office/powerpoint/2010/main" val="128594910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ECA115D3-3239-44A2-8631-94F02EEADE30}"/>
              </a:ext>
            </a:extLst>
          </p:cNvPr>
          <p:cNvSpPr txBox="1"/>
          <p:nvPr/>
        </p:nvSpPr>
        <p:spPr>
          <a:xfrm>
            <a:off x="221104" y="1099799"/>
            <a:ext cx="11539095" cy="738664"/>
          </a:xfrm>
          <a:prstGeom prst="rect">
            <a:avLst/>
          </a:prstGeom>
          <a:noFill/>
        </p:spPr>
        <p:txBody>
          <a:bodyPr wrap="square" rtlCol="0">
            <a:spAutoFit/>
          </a:bodyPr>
          <a:lstStyle>
            <a:defPPr>
              <a:defRPr lang="en-US"/>
            </a:defPPr>
            <a:lvl1pPr>
              <a:lnSpc>
                <a:spcPct val="150000"/>
              </a:lnSpc>
              <a:defRPr sz="1400">
                <a:solidFill>
                  <a:schemeClr val="tx1">
                    <a:lumMod val="65000"/>
                    <a:lumOff val="35000"/>
                  </a:schemeClr>
                </a:solidFill>
                <a:latin typeface="+mj-lt"/>
                <a:ea typeface="Open Sans" panose="020B0606030504020204" pitchFamily="34" charset="0"/>
                <a:cs typeface="Open Sans" panose="020B0606030504020204" pitchFamily="34" charset="0"/>
              </a:defRPr>
            </a:lvl1pPr>
          </a:lstStyle>
          <a:p>
            <a:pPr algn="just">
              <a:lnSpc>
                <a:spcPct val="100000"/>
              </a:lnSpc>
              <a:spcAft>
                <a:spcPts val="600"/>
              </a:spcAft>
            </a:pPr>
            <a:r>
              <a:rPr lang="en-US" dirty="0">
                <a:solidFill>
                  <a:prstClr val="black"/>
                </a:solidFill>
                <a:latin typeface="Calibri" panose="020F0502020204030204" pitchFamily="34" charset="0"/>
                <a:cs typeface="Calibri" panose="020F0502020204030204" pitchFamily="34" charset="0"/>
              </a:rPr>
              <a:t>One of India’s largest telecom infrastructure organization was looking to enhance the digital mindset of its entire Finance team. The CFO of the organization was keen that employees in Finance function should come out with digital innovation ideas on their own. Whereas the organization had previously launched some digital innovations, it was critical for the Finance team to develop a comprehensive plan to becoming digitally savvy. </a:t>
            </a:r>
          </a:p>
        </p:txBody>
      </p:sp>
      <p:sp>
        <p:nvSpPr>
          <p:cNvPr id="8" name="Rectangle 7">
            <a:extLst>
              <a:ext uri="{FF2B5EF4-FFF2-40B4-BE49-F238E27FC236}">
                <a16:creationId xmlns:a16="http://schemas.microsoft.com/office/drawing/2014/main" id="{EB84B554-A0C1-4C6D-AC41-511BCA2A179B}"/>
              </a:ext>
            </a:extLst>
          </p:cNvPr>
          <p:cNvSpPr/>
          <p:nvPr/>
        </p:nvSpPr>
        <p:spPr>
          <a:xfrm>
            <a:off x="221105" y="2050743"/>
            <a:ext cx="4376852" cy="369332"/>
          </a:xfrm>
          <a:prstGeom prst="rect">
            <a:avLst/>
          </a:prstGeom>
        </p:spPr>
        <p:txBody>
          <a:bodyPr wrap="square">
            <a:spAutoFit/>
          </a:bodyPr>
          <a:lstStyle/>
          <a:p>
            <a:pPr>
              <a:defRPr/>
            </a:pPr>
            <a:r>
              <a:rPr lang="en-IN" spc="300" dirty="0">
                <a:solidFill>
                  <a:srgbClr val="FF6600"/>
                </a:solidFill>
                <a:latin typeface="Calibri" panose="020F0502020204030204" pitchFamily="34" charset="0"/>
                <a:cs typeface="Calibri" panose="020F0502020204030204" pitchFamily="34" charset="0"/>
              </a:rPr>
              <a:t>APPROACH</a:t>
            </a:r>
            <a:endParaRPr lang="en-US" spc="300" dirty="0">
              <a:solidFill>
                <a:srgbClr val="FF6600"/>
              </a:solidFill>
              <a:latin typeface="Calibri" panose="020F0502020204030204" pitchFamily="34" charset="0"/>
              <a:cs typeface="Calibri" panose="020F0502020204030204" pitchFamily="34" charset="0"/>
            </a:endParaRPr>
          </a:p>
        </p:txBody>
      </p:sp>
      <p:sp>
        <p:nvSpPr>
          <p:cNvPr id="9" name="Rectangle: Rounded Corners 8">
            <a:extLst>
              <a:ext uri="{FF2B5EF4-FFF2-40B4-BE49-F238E27FC236}">
                <a16:creationId xmlns:a16="http://schemas.microsoft.com/office/drawing/2014/main" id="{12560755-308B-4CDC-A16D-60F10F145B4B}"/>
              </a:ext>
            </a:extLst>
          </p:cNvPr>
          <p:cNvSpPr/>
          <p:nvPr/>
        </p:nvSpPr>
        <p:spPr>
          <a:xfrm>
            <a:off x="208619" y="2458640"/>
            <a:ext cx="11539094" cy="1656000"/>
          </a:xfrm>
          <a:prstGeom prst="roundRect">
            <a:avLst>
              <a:gd name="adj" fmla="val 8355"/>
            </a:avLst>
          </a:prstGeom>
          <a:no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600"/>
              </a:spcAft>
              <a:buFont typeface="Arial" panose="020B0604020202020204" pitchFamily="34" charset="0"/>
              <a:buChar char="•"/>
            </a:pPr>
            <a:endParaRPr lang="en-US" sz="1400" dirty="0">
              <a:solidFill>
                <a:prstClr val="black"/>
              </a:solidFill>
              <a:latin typeface="Calibri" panose="020F0502020204030204" pitchFamily="34" charset="0"/>
              <a:cs typeface="Calibri" panose="020F0502020204030204" pitchFamily="34" charset="0"/>
            </a:endParaRPr>
          </a:p>
          <a:p>
            <a:pPr marL="285750" indent="-285750">
              <a:spcAft>
                <a:spcPts val="600"/>
              </a:spcAft>
              <a:buFont typeface="Arial" panose="020B0604020202020204" pitchFamily="34" charset="0"/>
              <a:buChar char="•"/>
            </a:pPr>
            <a:r>
              <a:rPr lang="en-US" sz="1400" dirty="0" err="1">
                <a:solidFill>
                  <a:prstClr val="black"/>
                </a:solidFill>
                <a:latin typeface="Calibri" panose="020F0502020204030204" pitchFamily="34" charset="0"/>
                <a:cs typeface="Calibri" panose="020F0502020204030204" pitchFamily="34" charset="0"/>
              </a:rPr>
              <a:t>InspireOne</a:t>
            </a:r>
            <a:r>
              <a:rPr lang="en-US" sz="1400" dirty="0">
                <a:solidFill>
                  <a:prstClr val="black"/>
                </a:solidFill>
                <a:latin typeface="Calibri" panose="020F0502020204030204" pitchFamily="34" charset="0"/>
                <a:cs typeface="Calibri" panose="020F0502020204030204" pitchFamily="34" charset="0"/>
              </a:rPr>
              <a:t> started the engagement with an organization insight gathering exercise during which we identified various opportunities of digitalization within various sub functions of Finance</a:t>
            </a:r>
          </a:p>
          <a:p>
            <a:pPr marL="285750" indent="-285750">
              <a:spcAft>
                <a:spcPts val="600"/>
              </a:spcAft>
              <a:buFont typeface="Arial" panose="020B0604020202020204" pitchFamily="34" charset="0"/>
              <a:buChar char="•"/>
            </a:pPr>
            <a:r>
              <a:rPr lang="en-US" sz="1400" dirty="0">
                <a:solidFill>
                  <a:prstClr val="black"/>
                </a:solidFill>
                <a:latin typeface="Calibri" panose="020F0502020204030204" pitchFamily="34" charset="0"/>
                <a:cs typeface="Calibri" panose="020F0502020204030204" pitchFamily="34" charset="0"/>
              </a:rPr>
              <a:t>A digital literacy assessment was also administered to all 120 employees in Finance to assess their level of knowledge on various digital technologies</a:t>
            </a:r>
          </a:p>
          <a:p>
            <a:pPr marL="285750" indent="-285750">
              <a:spcAft>
                <a:spcPts val="600"/>
              </a:spcAft>
              <a:buFont typeface="Arial" panose="020B0604020202020204" pitchFamily="34" charset="0"/>
              <a:buChar char="•"/>
            </a:pPr>
            <a:r>
              <a:rPr lang="en-US" sz="1400" dirty="0">
                <a:solidFill>
                  <a:prstClr val="black"/>
                </a:solidFill>
                <a:latin typeface="Calibri" panose="020F0502020204030204" pitchFamily="34" charset="0"/>
                <a:cs typeface="Calibri" panose="020F0502020204030204" pitchFamily="34" charset="0"/>
              </a:rPr>
              <a:t>This was then followed up with a 2 day workshop on ”Digital Mindset”. All 120 employees were covered in these workshops</a:t>
            </a:r>
          </a:p>
          <a:p>
            <a:pPr marL="285750" indent="-285750">
              <a:spcAft>
                <a:spcPts val="600"/>
              </a:spcAft>
              <a:buFont typeface="Arial" panose="020B0604020202020204" pitchFamily="34" charset="0"/>
              <a:buChar char="•"/>
            </a:pPr>
            <a:r>
              <a:rPr lang="en-US" sz="1400" dirty="0">
                <a:solidFill>
                  <a:prstClr val="black"/>
                </a:solidFill>
                <a:latin typeface="Calibri" panose="020F0502020204030204" pitchFamily="34" charset="0"/>
                <a:cs typeface="Calibri" panose="020F0502020204030204" pitchFamily="34" charset="0"/>
              </a:rPr>
              <a:t>During and post workshops, participants applied digital innovation principles to come out with digital innovation ideas for the finance function. </a:t>
            </a:r>
          </a:p>
          <a:p>
            <a:pPr marL="285750" indent="-285750">
              <a:spcAft>
                <a:spcPts val="600"/>
              </a:spcAft>
              <a:buFont typeface="Arial" panose="020B0604020202020204" pitchFamily="34" charset="0"/>
              <a:buChar char="•"/>
            </a:pPr>
            <a:r>
              <a:rPr lang="en-US" sz="1400" dirty="0">
                <a:solidFill>
                  <a:prstClr val="black"/>
                </a:solidFill>
                <a:latin typeface="Calibri" panose="020F0502020204030204" pitchFamily="34" charset="0"/>
                <a:cs typeface="Calibri" panose="020F0502020204030204" pitchFamily="34" charset="0"/>
              </a:rPr>
              <a:t>Participants worked in teams to create a level 1 business case document on identified digital innovations. </a:t>
            </a:r>
          </a:p>
          <a:p>
            <a:pPr marL="285750" indent="-285750">
              <a:spcAft>
                <a:spcPts val="600"/>
              </a:spcAft>
              <a:buFont typeface="Arial" panose="020B0604020202020204" pitchFamily="34" charset="0"/>
              <a:buChar char="•"/>
              <a:defRPr/>
            </a:pPr>
            <a:endParaRPr lang="en-IN" sz="1400" dirty="0">
              <a:solidFill>
                <a:prstClr val="black"/>
              </a:solidFill>
              <a:latin typeface="Calibri" panose="020F0502020204030204" pitchFamily="34" charset="0"/>
              <a:cs typeface="Calibri" panose="020F0502020204030204" pitchFamily="34" charset="0"/>
            </a:endParaRPr>
          </a:p>
        </p:txBody>
      </p:sp>
      <p:sp>
        <p:nvSpPr>
          <p:cNvPr id="10" name="Rectangle: Rounded Corners 9">
            <a:extLst>
              <a:ext uri="{FF2B5EF4-FFF2-40B4-BE49-F238E27FC236}">
                <a16:creationId xmlns:a16="http://schemas.microsoft.com/office/drawing/2014/main" id="{58A6A1E4-B13E-4127-815D-D599BD332CAF}"/>
              </a:ext>
            </a:extLst>
          </p:cNvPr>
          <p:cNvSpPr/>
          <p:nvPr/>
        </p:nvSpPr>
        <p:spPr>
          <a:xfrm>
            <a:off x="221104" y="4696252"/>
            <a:ext cx="11678795" cy="1475948"/>
          </a:xfrm>
          <a:prstGeom prst="roundRect">
            <a:avLst>
              <a:gd name="adj" fmla="val 11816"/>
            </a:avLst>
          </a:prstGeom>
          <a:no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600"/>
              </a:spcAft>
              <a:buFont typeface="Arial" panose="020B0604020202020204" pitchFamily="34" charset="0"/>
              <a:buChar char="•"/>
            </a:pPr>
            <a:r>
              <a:rPr lang="en-US" sz="1400" dirty="0">
                <a:solidFill>
                  <a:prstClr val="black"/>
                </a:solidFill>
                <a:latin typeface="Calibri" panose="020F0502020204030204" pitchFamily="34" charset="0"/>
                <a:cs typeface="Calibri" panose="020F0502020204030204" pitchFamily="34" charset="0"/>
              </a:rPr>
              <a:t>Through the course of 3 months, 21 digital innovation ideas were identified</a:t>
            </a:r>
          </a:p>
          <a:p>
            <a:pPr marL="285750" indent="-285750">
              <a:spcAft>
                <a:spcPts val="600"/>
              </a:spcAft>
              <a:buFont typeface="Arial" panose="020B0604020202020204" pitchFamily="34" charset="0"/>
              <a:buChar char="•"/>
            </a:pPr>
            <a:r>
              <a:rPr lang="en-US" sz="1400" dirty="0">
                <a:solidFill>
                  <a:prstClr val="black"/>
                </a:solidFill>
                <a:latin typeface="Calibri" panose="020F0502020204030204" pitchFamily="34" charset="0"/>
                <a:cs typeface="Calibri" panose="020F0502020204030204" pitchFamily="34" charset="0"/>
              </a:rPr>
              <a:t>These digital innovation ideas were presented to the CFO who felt that </a:t>
            </a:r>
            <a:r>
              <a:rPr lang="en-US" sz="1400" dirty="0" err="1">
                <a:solidFill>
                  <a:prstClr val="black"/>
                </a:solidFill>
                <a:latin typeface="Calibri" panose="020F0502020204030204" pitchFamily="34" charset="0"/>
                <a:cs typeface="Calibri" panose="020F0502020204030204" pitchFamily="34" charset="0"/>
              </a:rPr>
              <a:t>atleast</a:t>
            </a:r>
            <a:r>
              <a:rPr lang="en-US" sz="1400" dirty="0">
                <a:solidFill>
                  <a:prstClr val="black"/>
                </a:solidFill>
                <a:latin typeface="Calibri" panose="020F0502020204030204" pitchFamily="34" charset="0"/>
                <a:cs typeface="Calibri" panose="020F0502020204030204" pitchFamily="34" charset="0"/>
              </a:rPr>
              <a:t> 50% of ideas will have a significant impact on increasing productivity, enhancing internal customer experience and reducing manual work</a:t>
            </a:r>
          </a:p>
          <a:p>
            <a:pPr marL="285750" indent="-285750">
              <a:spcAft>
                <a:spcPts val="600"/>
              </a:spcAft>
              <a:buFont typeface="Arial" panose="020B0604020202020204" pitchFamily="34" charset="0"/>
              <a:buChar char="•"/>
            </a:pPr>
            <a:r>
              <a:rPr lang="en-US" sz="1400" dirty="0">
                <a:solidFill>
                  <a:prstClr val="black"/>
                </a:solidFill>
                <a:latin typeface="Calibri" panose="020F0502020204030204" pitchFamily="34" charset="0"/>
                <a:cs typeface="Calibri" panose="020F0502020204030204" pitchFamily="34" charset="0"/>
              </a:rPr>
              <a:t>Participants also reported a high confidence in developing digital innovations as a result of this initiative</a:t>
            </a:r>
          </a:p>
        </p:txBody>
      </p:sp>
      <p:sp>
        <p:nvSpPr>
          <p:cNvPr id="16" name="Rectangle 15">
            <a:extLst>
              <a:ext uri="{FF2B5EF4-FFF2-40B4-BE49-F238E27FC236}">
                <a16:creationId xmlns:a16="http://schemas.microsoft.com/office/drawing/2014/main" id="{8599EB0B-7B85-490B-B89E-F5CC290DEC61}"/>
              </a:ext>
            </a:extLst>
          </p:cNvPr>
          <p:cNvSpPr/>
          <p:nvPr/>
        </p:nvSpPr>
        <p:spPr>
          <a:xfrm>
            <a:off x="208619" y="4221467"/>
            <a:ext cx="4576135" cy="369332"/>
          </a:xfrm>
          <a:prstGeom prst="rect">
            <a:avLst/>
          </a:prstGeom>
        </p:spPr>
        <p:txBody>
          <a:bodyPr>
            <a:spAutoFit/>
          </a:bodyPr>
          <a:lstStyle/>
          <a:p>
            <a:pPr>
              <a:defRPr/>
            </a:pPr>
            <a:r>
              <a:rPr lang="en-US" spc="300" dirty="0">
                <a:solidFill>
                  <a:srgbClr val="FF6600"/>
                </a:solidFill>
                <a:latin typeface="Calibri" panose="020F0502020204030204" pitchFamily="34" charset="0"/>
                <a:cs typeface="Calibri" panose="020F0502020204030204" pitchFamily="34" charset="0"/>
              </a:rPr>
              <a:t>OUTCOMES</a:t>
            </a:r>
          </a:p>
        </p:txBody>
      </p:sp>
      <p:sp>
        <p:nvSpPr>
          <p:cNvPr id="12" name="Title 1">
            <a:extLst>
              <a:ext uri="{FF2B5EF4-FFF2-40B4-BE49-F238E27FC236}">
                <a16:creationId xmlns:a16="http://schemas.microsoft.com/office/drawing/2014/main" id="{A89790E3-F7CF-9E45-9CB8-EC4D52D426E6}"/>
              </a:ext>
            </a:extLst>
          </p:cNvPr>
          <p:cNvSpPr txBox="1">
            <a:spLocks/>
          </p:cNvSpPr>
          <p:nvPr/>
        </p:nvSpPr>
        <p:spPr>
          <a:xfrm>
            <a:off x="143608" y="249034"/>
            <a:ext cx="10792558" cy="50487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latin typeface="Century Gothic" panose="020B0502020202020204" pitchFamily="34" charset="0"/>
                <a:cs typeface="Calibri Light" panose="020F0302020204030204" pitchFamily="34" charset="0"/>
              </a:rPr>
              <a:t>Client Story: Leading Infrastructure Company</a:t>
            </a:r>
            <a:endParaRPr lang="en-IN" sz="3200" dirty="0">
              <a:latin typeface="Century Gothic" panose="020B0502020202020204" pitchFamily="34" charset="0"/>
              <a:cs typeface="Calibri Light" panose="020F0302020204030204" pitchFamily="34" charset="0"/>
            </a:endParaRPr>
          </a:p>
        </p:txBody>
      </p:sp>
    </p:spTree>
    <p:extLst>
      <p:ext uri="{BB962C8B-B14F-4D97-AF65-F5344CB8AC3E}">
        <p14:creationId xmlns:p14="http://schemas.microsoft.com/office/powerpoint/2010/main" val="641976950"/>
      </p:ext>
    </p:extLst>
  </p:cSld>
  <p:clrMapOvr>
    <a:masterClrMapping/>
  </p:clrMapOvr>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Custom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17471</TotalTime>
  <Words>252</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vt:i4>
      </vt:variant>
    </vt:vector>
  </HeadingPairs>
  <TitlesOfParts>
    <vt:vector size="10" baseType="lpstr">
      <vt:lpstr>Arial</vt:lpstr>
      <vt:lpstr>Calibri</vt:lpstr>
      <vt:lpstr>Calibri Light</vt:lpstr>
      <vt:lpstr>Century Gothic</vt:lpstr>
      <vt:lpstr>Open Sans</vt:lpstr>
      <vt:lpstr>Trebuchet MS</vt:lpstr>
      <vt:lpstr>2_Custom Design</vt:lpstr>
      <vt:lpstr>1_Custom Design</vt:lpstr>
      <vt:lpstr>4_Custom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suman sethi</dc:creator>
  <cp:lastModifiedBy>Rishab Parashar</cp:lastModifiedBy>
  <cp:revision>350</cp:revision>
  <dcterms:created xsi:type="dcterms:W3CDTF">2019-05-09T08:03:46Z</dcterms:created>
  <dcterms:modified xsi:type="dcterms:W3CDTF">2021-04-09T00:49:20Z</dcterms:modified>
</cp:coreProperties>
</file>