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45" r:id="rId1"/>
    <p:sldMasterId id="2147484958" r:id="rId2"/>
  </p:sldMasterIdLst>
  <p:notesMasterIdLst>
    <p:notesMasterId r:id="rId4"/>
  </p:notesMasterIdLst>
  <p:sldIdLst>
    <p:sldId id="2936" r:id="rId3"/>
  </p:sldIdLst>
  <p:sldSz cx="9144000" cy="6858000" type="screen4x3"/>
  <p:notesSz cx="7099300" cy="10234613"/>
  <p:defaultTextStyle>
    <a:defPPr>
      <a:defRPr lang="en-US"/>
    </a:defPPr>
    <a:lvl1pPr algn="l" rtl="0" fontAlgn="base">
      <a:spcBef>
        <a:spcPct val="0"/>
      </a:spcBef>
      <a:spcAft>
        <a:spcPct val="0"/>
      </a:spcAft>
      <a:buClr>
        <a:srgbClr val="FF0066"/>
      </a:buClr>
      <a:buFont typeface="Wingdings" pitchFamily="2" charset="2"/>
      <a:buChar char="§"/>
      <a:defRPr sz="1600" kern="1200">
        <a:solidFill>
          <a:srgbClr val="006666"/>
        </a:solidFill>
        <a:latin typeface="Arial" pitchFamily="34" charset="0"/>
        <a:ea typeface="+mn-ea"/>
        <a:cs typeface="+mn-cs"/>
      </a:defRPr>
    </a:lvl1pPr>
    <a:lvl2pPr marL="457200" algn="l" rtl="0" fontAlgn="base">
      <a:spcBef>
        <a:spcPct val="0"/>
      </a:spcBef>
      <a:spcAft>
        <a:spcPct val="0"/>
      </a:spcAft>
      <a:buClr>
        <a:srgbClr val="FF0066"/>
      </a:buClr>
      <a:buFont typeface="Wingdings" pitchFamily="2" charset="2"/>
      <a:buChar char="§"/>
      <a:defRPr sz="1600" kern="1200">
        <a:solidFill>
          <a:srgbClr val="006666"/>
        </a:solidFill>
        <a:latin typeface="Arial" pitchFamily="34" charset="0"/>
        <a:ea typeface="+mn-ea"/>
        <a:cs typeface="+mn-cs"/>
      </a:defRPr>
    </a:lvl2pPr>
    <a:lvl3pPr marL="914400" algn="l" rtl="0" fontAlgn="base">
      <a:spcBef>
        <a:spcPct val="0"/>
      </a:spcBef>
      <a:spcAft>
        <a:spcPct val="0"/>
      </a:spcAft>
      <a:buClr>
        <a:srgbClr val="FF0066"/>
      </a:buClr>
      <a:buFont typeface="Wingdings" pitchFamily="2" charset="2"/>
      <a:buChar char="§"/>
      <a:defRPr sz="1600" kern="1200">
        <a:solidFill>
          <a:srgbClr val="006666"/>
        </a:solidFill>
        <a:latin typeface="Arial" pitchFamily="34" charset="0"/>
        <a:ea typeface="+mn-ea"/>
        <a:cs typeface="+mn-cs"/>
      </a:defRPr>
    </a:lvl3pPr>
    <a:lvl4pPr marL="1371600" algn="l" rtl="0" fontAlgn="base">
      <a:spcBef>
        <a:spcPct val="0"/>
      </a:spcBef>
      <a:spcAft>
        <a:spcPct val="0"/>
      </a:spcAft>
      <a:buClr>
        <a:srgbClr val="FF0066"/>
      </a:buClr>
      <a:buFont typeface="Wingdings" pitchFamily="2" charset="2"/>
      <a:buChar char="§"/>
      <a:defRPr sz="1600" kern="1200">
        <a:solidFill>
          <a:srgbClr val="006666"/>
        </a:solidFill>
        <a:latin typeface="Arial" pitchFamily="34" charset="0"/>
        <a:ea typeface="+mn-ea"/>
        <a:cs typeface="+mn-cs"/>
      </a:defRPr>
    </a:lvl4pPr>
    <a:lvl5pPr marL="1828800" algn="l" rtl="0" fontAlgn="base">
      <a:spcBef>
        <a:spcPct val="0"/>
      </a:spcBef>
      <a:spcAft>
        <a:spcPct val="0"/>
      </a:spcAft>
      <a:buClr>
        <a:srgbClr val="FF0066"/>
      </a:buClr>
      <a:buFont typeface="Wingdings" pitchFamily="2" charset="2"/>
      <a:buChar char="§"/>
      <a:defRPr sz="1600" kern="1200">
        <a:solidFill>
          <a:srgbClr val="006666"/>
        </a:solidFill>
        <a:latin typeface="Arial" pitchFamily="34" charset="0"/>
        <a:ea typeface="+mn-ea"/>
        <a:cs typeface="+mn-cs"/>
      </a:defRPr>
    </a:lvl5pPr>
    <a:lvl6pPr marL="2286000" algn="l" defTabSz="914400" rtl="0" eaLnBrk="1" latinLnBrk="0" hangingPunct="1">
      <a:defRPr sz="1600" kern="1200">
        <a:solidFill>
          <a:srgbClr val="006666"/>
        </a:solidFill>
        <a:latin typeface="Arial" pitchFamily="34" charset="0"/>
        <a:ea typeface="+mn-ea"/>
        <a:cs typeface="+mn-cs"/>
      </a:defRPr>
    </a:lvl6pPr>
    <a:lvl7pPr marL="2743200" algn="l" defTabSz="914400" rtl="0" eaLnBrk="1" latinLnBrk="0" hangingPunct="1">
      <a:defRPr sz="1600" kern="1200">
        <a:solidFill>
          <a:srgbClr val="006666"/>
        </a:solidFill>
        <a:latin typeface="Arial" pitchFamily="34" charset="0"/>
        <a:ea typeface="+mn-ea"/>
        <a:cs typeface="+mn-cs"/>
      </a:defRPr>
    </a:lvl7pPr>
    <a:lvl8pPr marL="3200400" algn="l" defTabSz="914400" rtl="0" eaLnBrk="1" latinLnBrk="0" hangingPunct="1">
      <a:defRPr sz="1600" kern="1200">
        <a:solidFill>
          <a:srgbClr val="006666"/>
        </a:solidFill>
        <a:latin typeface="Arial" pitchFamily="34" charset="0"/>
        <a:ea typeface="+mn-ea"/>
        <a:cs typeface="+mn-cs"/>
      </a:defRPr>
    </a:lvl8pPr>
    <a:lvl9pPr marL="3657600" algn="l" defTabSz="914400" rtl="0" eaLnBrk="1" latinLnBrk="0" hangingPunct="1">
      <a:defRPr sz="1600" kern="1200">
        <a:solidFill>
          <a:srgbClr val="006666"/>
        </a:solidFill>
        <a:latin typeface="Arial" pitchFamily="34" charset="0"/>
        <a:ea typeface="+mn-ea"/>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tik Mohla" initials="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09D"/>
    <a:srgbClr val="FDB824"/>
    <a:srgbClr val="F68D1A"/>
    <a:srgbClr val="FFFF99"/>
    <a:srgbClr val="969696"/>
    <a:srgbClr val="DDDDDD"/>
    <a:srgbClr val="0070C6"/>
    <a:srgbClr val="0081C6"/>
    <a:srgbClr val="009A49"/>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80" autoAdjust="0"/>
    <p:restoredTop sz="94876" autoAdjust="0"/>
  </p:normalViewPr>
  <p:slideViewPr>
    <p:cSldViewPr>
      <p:cViewPr varScale="1">
        <p:scale>
          <a:sx n="64" d="100"/>
          <a:sy n="64" d="100"/>
        </p:scale>
        <p:origin x="1476" y="78"/>
      </p:cViewPr>
      <p:guideLst>
        <p:guide orient="horz" pos="2137"/>
        <p:guide pos="2880"/>
      </p:guideLst>
    </p:cSldViewPr>
  </p:slid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672" cy="511054"/>
          </a:xfrm>
          <a:prstGeom prst="rect">
            <a:avLst/>
          </a:prstGeom>
          <a:noFill/>
          <a:ln w="9525">
            <a:noFill/>
            <a:miter lim="800000"/>
            <a:headEnd/>
            <a:tailEnd/>
          </a:ln>
          <a:effectLst/>
        </p:spPr>
        <p:txBody>
          <a:bodyPr vert="horz" wrap="square" lIns="96645" tIns="48324" rIns="96645" bIns="48324" numCol="1" anchor="t" anchorCtr="0" compatLnSpc="1">
            <a:prstTxWarp prst="textNoShape">
              <a:avLst/>
            </a:prstTxWarp>
          </a:bodyPr>
          <a:lstStyle>
            <a:lvl1pPr defTabSz="965154">
              <a:buClrTx/>
              <a:buFontTx/>
              <a:buNone/>
              <a:defRPr sz="1200">
                <a:solidFill>
                  <a:schemeClr val="tx1"/>
                </a:solidFill>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4021088" y="0"/>
            <a:ext cx="3076672" cy="511054"/>
          </a:xfrm>
          <a:prstGeom prst="rect">
            <a:avLst/>
          </a:prstGeom>
          <a:noFill/>
          <a:ln w="9525">
            <a:noFill/>
            <a:miter lim="800000"/>
            <a:headEnd/>
            <a:tailEnd/>
          </a:ln>
          <a:effectLst/>
        </p:spPr>
        <p:txBody>
          <a:bodyPr vert="horz" wrap="square" lIns="96645" tIns="48324" rIns="96645" bIns="48324" numCol="1" anchor="t" anchorCtr="0" compatLnSpc="1">
            <a:prstTxWarp prst="textNoShape">
              <a:avLst/>
            </a:prstTxWarp>
          </a:bodyPr>
          <a:lstStyle>
            <a:lvl1pPr algn="r" defTabSz="965154">
              <a:buClrTx/>
              <a:buFontTx/>
              <a:buNone/>
              <a:defRPr sz="1200">
                <a:solidFill>
                  <a:schemeClr val="tx1"/>
                </a:solidFill>
                <a:latin typeface="Arial" pitchFamily="34"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89013" y="766763"/>
            <a:ext cx="5119687" cy="3840162"/>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10239" y="4861781"/>
            <a:ext cx="5678824" cy="4606253"/>
          </a:xfrm>
          <a:prstGeom prst="rect">
            <a:avLst/>
          </a:prstGeom>
          <a:noFill/>
          <a:ln w="9525">
            <a:noFill/>
            <a:miter lim="800000"/>
            <a:headEnd/>
            <a:tailEnd/>
          </a:ln>
          <a:effectLst/>
        </p:spPr>
        <p:txBody>
          <a:bodyPr vert="horz" wrap="square" lIns="96645" tIns="48324" rIns="96645" bIns="483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721868"/>
            <a:ext cx="3076672" cy="511054"/>
          </a:xfrm>
          <a:prstGeom prst="rect">
            <a:avLst/>
          </a:prstGeom>
          <a:noFill/>
          <a:ln w="9525">
            <a:noFill/>
            <a:miter lim="800000"/>
            <a:headEnd/>
            <a:tailEnd/>
          </a:ln>
          <a:effectLst/>
        </p:spPr>
        <p:txBody>
          <a:bodyPr vert="horz" wrap="square" lIns="96645" tIns="48324" rIns="96645" bIns="48324" numCol="1" anchor="b" anchorCtr="0" compatLnSpc="1">
            <a:prstTxWarp prst="textNoShape">
              <a:avLst/>
            </a:prstTxWarp>
          </a:bodyPr>
          <a:lstStyle>
            <a:lvl1pPr defTabSz="965154">
              <a:buClrTx/>
              <a:buFontTx/>
              <a:buNone/>
              <a:defRPr sz="1200">
                <a:solidFill>
                  <a:schemeClr val="tx1"/>
                </a:solidFill>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4021088" y="9721868"/>
            <a:ext cx="3076672" cy="511054"/>
          </a:xfrm>
          <a:prstGeom prst="rect">
            <a:avLst/>
          </a:prstGeom>
          <a:noFill/>
          <a:ln w="9525">
            <a:noFill/>
            <a:miter lim="800000"/>
            <a:headEnd/>
            <a:tailEnd/>
          </a:ln>
          <a:effectLst/>
        </p:spPr>
        <p:txBody>
          <a:bodyPr vert="horz" wrap="square" lIns="96645" tIns="48324" rIns="96645" bIns="48324" numCol="1" anchor="b" anchorCtr="0" compatLnSpc="1">
            <a:prstTxWarp prst="textNoShape">
              <a:avLst/>
            </a:prstTxWarp>
          </a:bodyPr>
          <a:lstStyle>
            <a:lvl1pPr algn="r" defTabSz="965154">
              <a:buClrTx/>
              <a:buFontTx/>
              <a:buNone/>
              <a:defRPr sz="1200">
                <a:solidFill>
                  <a:schemeClr val="tx1"/>
                </a:solidFill>
                <a:latin typeface="Arial" pitchFamily="34" charset="0"/>
              </a:defRPr>
            </a:lvl1pPr>
          </a:lstStyle>
          <a:p>
            <a:pPr>
              <a:defRPr/>
            </a:pPr>
            <a:fld id="{5D0C1918-B957-4770-A1D6-995D7F40A5F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TCS</a:t>
            </a:r>
            <a:endParaRPr lang="en-IN"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789E43B-B2A2-4EF6-B996-9D1D7FD99688}" type="slidenum">
              <a:rPr kumimoji="0" lang="en-I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IN"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7183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60350"/>
            <a:ext cx="2058988" cy="58658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60350"/>
            <a:ext cx="6029325" cy="5865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0AA93086-FE15-4D73-AB85-6E5E4494EABC}"/>
              </a:ext>
            </a:extLst>
          </p:cNvPr>
          <p:cNvCxnSpPr/>
          <p:nvPr userDrawn="1"/>
        </p:nvCxnSpPr>
        <p:spPr>
          <a:xfrm flipV="1">
            <a:off x="0" y="3509963"/>
            <a:ext cx="9144000" cy="4162"/>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E43D244E-9CFB-4C9C-90E6-243D3DC9B072}"/>
              </a:ext>
            </a:extLst>
          </p:cNvPr>
          <p:cNvSpPr/>
          <p:nvPr userDrawn="1"/>
        </p:nvSpPr>
        <p:spPr>
          <a:xfrm rot="2885561">
            <a:off x="301721" y="3277905"/>
            <a:ext cx="486308" cy="46411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Tree>
    <p:extLst>
      <p:ext uri="{BB962C8B-B14F-4D97-AF65-F5344CB8AC3E}">
        <p14:creationId xmlns:p14="http://schemas.microsoft.com/office/powerpoint/2010/main" val="1374655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855621C4-3164-4D4D-977C-3ABCF1DD0DC9}"/>
              </a:ext>
            </a:extLst>
          </p:cNvPr>
          <p:cNvCxnSpPr/>
          <p:nvPr userDrawn="1"/>
        </p:nvCxnSpPr>
        <p:spPr>
          <a:xfrm flipV="1">
            <a:off x="9218" y="973130"/>
            <a:ext cx="9144000" cy="4162"/>
          </a:xfrm>
          <a:prstGeom prst="straightConnector1">
            <a:avLst/>
          </a:prstGeom>
          <a:noFill/>
          <a:ln w="28575" cap="flat" cmpd="sng">
            <a:solidFill>
              <a:srgbClr val="CCCCCC"/>
            </a:solidFill>
            <a:prstDash val="solid"/>
            <a:round/>
            <a:headEnd type="none" w="lg" len="lg"/>
            <a:tailEnd type="none" w="lg" len="lg"/>
          </a:ln>
        </p:spPr>
      </p:cxnSp>
    </p:spTree>
    <p:extLst>
      <p:ext uri="{BB962C8B-B14F-4D97-AF65-F5344CB8AC3E}">
        <p14:creationId xmlns:p14="http://schemas.microsoft.com/office/powerpoint/2010/main" val="3271369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F0A5616F-D478-407B-9405-2E526FAA92A4}"/>
              </a:ext>
            </a:extLst>
          </p:cNvPr>
          <p:cNvCxnSpPr/>
          <p:nvPr userDrawn="1"/>
        </p:nvCxnSpPr>
        <p:spPr>
          <a:xfrm flipV="1">
            <a:off x="4763" y="4587382"/>
            <a:ext cx="9144000" cy="4162"/>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E9EB9031-B8B7-4ADB-8162-CA7F85810E9B}"/>
              </a:ext>
            </a:extLst>
          </p:cNvPr>
          <p:cNvSpPr/>
          <p:nvPr userDrawn="1"/>
        </p:nvSpPr>
        <p:spPr>
          <a:xfrm rot="2724288">
            <a:off x="199824" y="4330278"/>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Tree>
    <p:extLst>
      <p:ext uri="{BB962C8B-B14F-4D97-AF65-F5344CB8AC3E}">
        <p14:creationId xmlns:p14="http://schemas.microsoft.com/office/powerpoint/2010/main" val="1211127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a:extLst>
              <a:ext uri="{FF2B5EF4-FFF2-40B4-BE49-F238E27FC236}">
                <a16:creationId xmlns:a16="http://schemas.microsoft.com/office/drawing/2014/main" id="{6D73D7D0-63BC-4832-A977-C130B0A769B4}"/>
              </a:ext>
            </a:extLst>
          </p:cNvPr>
          <p:cNvCxnSpPr/>
          <p:nvPr userDrawn="1"/>
        </p:nvCxnSpPr>
        <p:spPr>
          <a:xfrm flipV="1">
            <a:off x="9218" y="973130"/>
            <a:ext cx="9144000" cy="4162"/>
          </a:xfrm>
          <a:prstGeom prst="straightConnector1">
            <a:avLst/>
          </a:prstGeom>
          <a:noFill/>
          <a:ln w="9525" cap="flat" cmpd="sng">
            <a:solidFill>
              <a:srgbClr val="CCCCCC"/>
            </a:solidFill>
            <a:prstDash val="solid"/>
            <a:round/>
            <a:headEnd type="none" w="lg" len="lg"/>
            <a:tailEnd type="none" w="lg" len="lg"/>
          </a:ln>
        </p:spPr>
      </p:cxnSp>
      <p:sp>
        <p:nvSpPr>
          <p:cNvPr id="9" name="Rectangle 8">
            <a:extLst>
              <a:ext uri="{FF2B5EF4-FFF2-40B4-BE49-F238E27FC236}">
                <a16:creationId xmlns:a16="http://schemas.microsoft.com/office/drawing/2014/main" id="{EEF4BFFC-C983-4E9B-BE9E-C9CE58727F45}"/>
              </a:ext>
            </a:extLst>
          </p:cNvPr>
          <p:cNvSpPr/>
          <p:nvPr userDrawn="1"/>
        </p:nvSpPr>
        <p:spPr>
          <a:xfrm rot="2724288">
            <a:off x="199824" y="746417"/>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Tree>
    <p:extLst>
      <p:ext uri="{BB962C8B-B14F-4D97-AF65-F5344CB8AC3E}">
        <p14:creationId xmlns:p14="http://schemas.microsoft.com/office/powerpoint/2010/main" val="26569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10" name="Shape 10">
            <a:extLst>
              <a:ext uri="{FF2B5EF4-FFF2-40B4-BE49-F238E27FC236}">
                <a16:creationId xmlns:a16="http://schemas.microsoft.com/office/drawing/2014/main" id="{2310E993-42F1-4FEF-A31F-E983E83287A3}"/>
              </a:ext>
            </a:extLst>
          </p:cNvPr>
          <p:cNvCxnSpPr/>
          <p:nvPr userDrawn="1"/>
        </p:nvCxnSpPr>
        <p:spPr>
          <a:xfrm flipV="1">
            <a:off x="9218" y="973130"/>
            <a:ext cx="9144000" cy="4162"/>
          </a:xfrm>
          <a:prstGeom prst="straightConnector1">
            <a:avLst/>
          </a:prstGeom>
          <a:noFill/>
          <a:ln w="9525" cap="flat" cmpd="sng">
            <a:solidFill>
              <a:srgbClr val="CCCCCC"/>
            </a:solidFill>
            <a:prstDash val="solid"/>
            <a:round/>
            <a:headEnd type="none" w="lg" len="lg"/>
            <a:tailEnd type="none" w="lg" len="lg"/>
          </a:ln>
        </p:spPr>
      </p:cxnSp>
      <p:sp>
        <p:nvSpPr>
          <p:cNvPr id="11" name="Rectangle 10">
            <a:extLst>
              <a:ext uri="{FF2B5EF4-FFF2-40B4-BE49-F238E27FC236}">
                <a16:creationId xmlns:a16="http://schemas.microsoft.com/office/drawing/2014/main" id="{330B4083-E2E9-441C-B5EA-A2E1822DA26C}"/>
              </a:ext>
            </a:extLst>
          </p:cNvPr>
          <p:cNvSpPr/>
          <p:nvPr userDrawn="1"/>
        </p:nvSpPr>
        <p:spPr>
          <a:xfrm rot="2724288">
            <a:off x="199824" y="746417"/>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Tree>
    <p:extLst>
      <p:ext uri="{BB962C8B-B14F-4D97-AF65-F5344CB8AC3E}">
        <p14:creationId xmlns:p14="http://schemas.microsoft.com/office/powerpoint/2010/main" val="24985032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6" name="Shape 10">
            <a:extLst>
              <a:ext uri="{FF2B5EF4-FFF2-40B4-BE49-F238E27FC236}">
                <a16:creationId xmlns:a16="http://schemas.microsoft.com/office/drawing/2014/main" id="{A7FB3585-8395-4E91-8A53-C4F39799AAE3}"/>
              </a:ext>
            </a:extLst>
          </p:cNvPr>
          <p:cNvCxnSpPr/>
          <p:nvPr userDrawn="1"/>
        </p:nvCxnSpPr>
        <p:spPr>
          <a:xfrm flipV="1">
            <a:off x="9218" y="973130"/>
            <a:ext cx="9144000" cy="4162"/>
          </a:xfrm>
          <a:prstGeom prst="straightConnector1">
            <a:avLst/>
          </a:prstGeom>
          <a:noFill/>
          <a:ln w="9525" cap="flat" cmpd="sng">
            <a:solidFill>
              <a:srgbClr val="CCCCCC"/>
            </a:solidFill>
            <a:prstDash val="solid"/>
            <a:round/>
            <a:headEnd type="none" w="lg" len="lg"/>
            <a:tailEnd type="none" w="lg" len="lg"/>
          </a:ln>
        </p:spPr>
      </p:cxnSp>
      <p:sp>
        <p:nvSpPr>
          <p:cNvPr id="7" name="Rectangle 6">
            <a:extLst>
              <a:ext uri="{FF2B5EF4-FFF2-40B4-BE49-F238E27FC236}">
                <a16:creationId xmlns:a16="http://schemas.microsoft.com/office/drawing/2014/main" id="{A5785519-0B4C-4941-B940-693D3DA78868}"/>
              </a:ext>
            </a:extLst>
          </p:cNvPr>
          <p:cNvSpPr/>
          <p:nvPr userDrawn="1"/>
        </p:nvSpPr>
        <p:spPr>
          <a:xfrm rot="2724288">
            <a:off x="199824" y="746417"/>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Tree>
    <p:extLst>
      <p:ext uri="{BB962C8B-B14F-4D97-AF65-F5344CB8AC3E}">
        <p14:creationId xmlns:p14="http://schemas.microsoft.com/office/powerpoint/2010/main" val="4029472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62713B-1453-4176-93D2-471D99C8A473}" type="slidenum">
              <a:rPr lang="en-IN" smtClean="0"/>
              <a:pPr/>
              <a:t>‹#›</a:t>
            </a:fld>
            <a:endParaRPr lang="en-IN" dirty="0"/>
          </a:p>
        </p:txBody>
      </p:sp>
    </p:spTree>
    <p:extLst>
      <p:ext uri="{BB962C8B-B14F-4D97-AF65-F5344CB8AC3E}">
        <p14:creationId xmlns:p14="http://schemas.microsoft.com/office/powerpoint/2010/main" val="308789661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a:extLst>
              <a:ext uri="{FF2B5EF4-FFF2-40B4-BE49-F238E27FC236}">
                <a16:creationId xmlns:a16="http://schemas.microsoft.com/office/drawing/2014/main" id="{E996E8C3-DD29-4D6E-994E-AA4980AF6297}"/>
              </a:ext>
            </a:extLst>
          </p:cNvPr>
          <p:cNvCxnSpPr/>
          <p:nvPr userDrawn="1"/>
        </p:nvCxnSpPr>
        <p:spPr>
          <a:xfrm flipV="1">
            <a:off x="9218" y="973130"/>
            <a:ext cx="9144000" cy="4162"/>
          </a:xfrm>
          <a:prstGeom prst="straightConnector1">
            <a:avLst/>
          </a:prstGeom>
          <a:noFill/>
          <a:ln w="9525" cap="flat" cmpd="sng">
            <a:solidFill>
              <a:srgbClr val="CCCCCC"/>
            </a:solidFill>
            <a:prstDash val="solid"/>
            <a:round/>
            <a:headEnd type="none" w="lg" len="lg"/>
            <a:tailEnd type="none" w="lg" len="lg"/>
          </a:ln>
        </p:spPr>
      </p:cxnSp>
      <p:sp>
        <p:nvSpPr>
          <p:cNvPr id="9" name="Rectangle 8">
            <a:extLst>
              <a:ext uri="{FF2B5EF4-FFF2-40B4-BE49-F238E27FC236}">
                <a16:creationId xmlns:a16="http://schemas.microsoft.com/office/drawing/2014/main" id="{720959C3-C683-4794-AF98-31C6410AA7B9}"/>
              </a:ext>
            </a:extLst>
          </p:cNvPr>
          <p:cNvSpPr/>
          <p:nvPr userDrawn="1"/>
        </p:nvSpPr>
        <p:spPr>
          <a:xfrm rot="2724288">
            <a:off x="199824" y="746417"/>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
        <p:nvSpPr>
          <p:cNvPr id="10" name="Title 1">
            <a:extLst>
              <a:ext uri="{FF2B5EF4-FFF2-40B4-BE49-F238E27FC236}">
                <a16:creationId xmlns:a16="http://schemas.microsoft.com/office/drawing/2014/main" id="{9FE29F83-EAC9-4377-8DCF-BEA246DB87E3}"/>
              </a:ext>
            </a:extLst>
          </p:cNvPr>
          <p:cNvSpPr txBox="1">
            <a:spLocks/>
          </p:cNvSpPr>
          <p:nvPr userDrawn="1"/>
        </p:nvSpPr>
        <p:spPr>
          <a:xfrm>
            <a:off x="742348" y="194008"/>
            <a:ext cx="7409594" cy="921039"/>
          </a:xfrm>
          <a:prstGeom prst="rect">
            <a:avLst/>
          </a:prstGeom>
        </p:spPr>
        <p:txBody>
          <a:bodyPr vert="horz" lIns="68580" tIns="34290" rIns="68580" bIns="3429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100" dirty="0"/>
              <a:t>Click to edit Master title style</a:t>
            </a:r>
            <a:endParaRPr lang="en-IN" sz="2100" dirty="0"/>
          </a:p>
        </p:txBody>
      </p:sp>
    </p:spTree>
    <p:extLst>
      <p:ext uri="{BB962C8B-B14F-4D97-AF65-F5344CB8AC3E}">
        <p14:creationId xmlns:p14="http://schemas.microsoft.com/office/powerpoint/2010/main" val="4162582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N"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8" name="Shape 10">
            <a:extLst>
              <a:ext uri="{FF2B5EF4-FFF2-40B4-BE49-F238E27FC236}">
                <a16:creationId xmlns:a16="http://schemas.microsoft.com/office/drawing/2014/main" id="{0739F711-BC0F-42CB-AD49-AF714D725D05}"/>
              </a:ext>
            </a:extLst>
          </p:cNvPr>
          <p:cNvCxnSpPr/>
          <p:nvPr userDrawn="1"/>
        </p:nvCxnSpPr>
        <p:spPr>
          <a:xfrm>
            <a:off x="1" y="958645"/>
            <a:ext cx="9153218" cy="14485"/>
          </a:xfrm>
          <a:prstGeom prst="straightConnector1">
            <a:avLst/>
          </a:prstGeom>
          <a:noFill/>
          <a:ln w="9525" cap="flat" cmpd="sng">
            <a:solidFill>
              <a:srgbClr val="CCCCCC"/>
            </a:solidFill>
            <a:prstDash val="solid"/>
            <a:round/>
            <a:headEnd type="none" w="lg" len="lg"/>
            <a:tailEnd type="none" w="lg" len="lg"/>
          </a:ln>
        </p:spPr>
      </p:cxnSp>
      <p:sp>
        <p:nvSpPr>
          <p:cNvPr id="9" name="Rectangle 8">
            <a:extLst>
              <a:ext uri="{FF2B5EF4-FFF2-40B4-BE49-F238E27FC236}">
                <a16:creationId xmlns:a16="http://schemas.microsoft.com/office/drawing/2014/main" id="{E91F916A-AC0E-4EB1-B3EB-7990BEEEA021}"/>
              </a:ext>
            </a:extLst>
          </p:cNvPr>
          <p:cNvSpPr/>
          <p:nvPr userDrawn="1"/>
        </p:nvSpPr>
        <p:spPr>
          <a:xfrm rot="2724288">
            <a:off x="199824" y="746417"/>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
        <p:nvSpPr>
          <p:cNvPr id="10" name="Title 1">
            <a:extLst>
              <a:ext uri="{FF2B5EF4-FFF2-40B4-BE49-F238E27FC236}">
                <a16:creationId xmlns:a16="http://schemas.microsoft.com/office/drawing/2014/main" id="{FE58A83A-8D0D-40F9-B0C1-D15618C7BC4A}"/>
              </a:ext>
            </a:extLst>
          </p:cNvPr>
          <p:cNvSpPr txBox="1">
            <a:spLocks/>
          </p:cNvSpPr>
          <p:nvPr userDrawn="1"/>
        </p:nvSpPr>
        <p:spPr>
          <a:xfrm>
            <a:off x="742348" y="194008"/>
            <a:ext cx="7409594" cy="921039"/>
          </a:xfrm>
          <a:prstGeom prst="rect">
            <a:avLst/>
          </a:prstGeom>
        </p:spPr>
        <p:txBody>
          <a:bodyPr vert="horz" lIns="68580" tIns="34290" rIns="68580" bIns="3429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100" dirty="0"/>
              <a:t>Click to edit Master title style</a:t>
            </a:r>
            <a:endParaRPr lang="en-IN" sz="2100" dirty="0"/>
          </a:p>
        </p:txBody>
      </p:sp>
    </p:spTree>
    <p:extLst>
      <p:ext uri="{BB962C8B-B14F-4D97-AF65-F5344CB8AC3E}">
        <p14:creationId xmlns:p14="http://schemas.microsoft.com/office/powerpoint/2010/main" val="14341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58398E18-FAAF-4326-9139-7C26C13EA488}"/>
              </a:ext>
            </a:extLst>
          </p:cNvPr>
          <p:cNvCxnSpPr/>
          <p:nvPr userDrawn="1"/>
        </p:nvCxnSpPr>
        <p:spPr>
          <a:xfrm>
            <a:off x="1" y="958645"/>
            <a:ext cx="9153218" cy="14485"/>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CCD8FEF7-7F9E-45CA-BD1C-0B14E23FFE74}"/>
              </a:ext>
            </a:extLst>
          </p:cNvPr>
          <p:cNvSpPr/>
          <p:nvPr userDrawn="1"/>
        </p:nvSpPr>
        <p:spPr>
          <a:xfrm rot="2724288">
            <a:off x="199824" y="746417"/>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Tree>
    <p:extLst>
      <p:ext uri="{BB962C8B-B14F-4D97-AF65-F5344CB8AC3E}">
        <p14:creationId xmlns:p14="http://schemas.microsoft.com/office/powerpoint/2010/main" val="3959233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62713B-1453-4176-93D2-471D99C8A473}" type="slidenum">
              <a:rPr lang="en-IN" smtClean="0"/>
              <a:pPr/>
              <a:t>‹#›</a:t>
            </a:fld>
            <a:endParaRPr lang="en-IN" dirty="0"/>
          </a:p>
        </p:txBody>
      </p:sp>
      <p:cxnSp>
        <p:nvCxnSpPr>
          <p:cNvPr id="7" name="Shape 10">
            <a:extLst>
              <a:ext uri="{FF2B5EF4-FFF2-40B4-BE49-F238E27FC236}">
                <a16:creationId xmlns:a16="http://schemas.microsoft.com/office/drawing/2014/main" id="{89399967-8B01-4634-834B-DA522E3EEF58}"/>
              </a:ext>
            </a:extLst>
          </p:cNvPr>
          <p:cNvCxnSpPr/>
          <p:nvPr userDrawn="1"/>
        </p:nvCxnSpPr>
        <p:spPr>
          <a:xfrm>
            <a:off x="1" y="958645"/>
            <a:ext cx="9153218" cy="14485"/>
          </a:xfrm>
          <a:prstGeom prst="straightConnector1">
            <a:avLst/>
          </a:prstGeom>
          <a:noFill/>
          <a:ln w="9525" cap="flat" cmpd="sng">
            <a:solidFill>
              <a:srgbClr val="CCCCCC"/>
            </a:solidFill>
            <a:prstDash val="solid"/>
            <a:round/>
            <a:headEnd type="none" w="lg" len="lg"/>
            <a:tailEnd type="none" w="lg" len="lg"/>
          </a:ln>
        </p:spPr>
      </p:cxnSp>
      <p:sp>
        <p:nvSpPr>
          <p:cNvPr id="8" name="Rectangle 7">
            <a:extLst>
              <a:ext uri="{FF2B5EF4-FFF2-40B4-BE49-F238E27FC236}">
                <a16:creationId xmlns:a16="http://schemas.microsoft.com/office/drawing/2014/main" id="{2936CEB5-025D-4F8B-A3EC-9EF44565EF5E}"/>
              </a:ext>
            </a:extLst>
          </p:cNvPr>
          <p:cNvSpPr/>
          <p:nvPr userDrawn="1"/>
        </p:nvSpPr>
        <p:spPr>
          <a:xfrm rot="2724288">
            <a:off x="199824" y="746417"/>
            <a:ext cx="447784" cy="45342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
        <p:nvSpPr>
          <p:cNvPr id="9" name="Title 1">
            <a:extLst>
              <a:ext uri="{FF2B5EF4-FFF2-40B4-BE49-F238E27FC236}">
                <a16:creationId xmlns:a16="http://schemas.microsoft.com/office/drawing/2014/main" id="{AFD7053B-B93E-4477-9968-75B565044041}"/>
              </a:ext>
            </a:extLst>
          </p:cNvPr>
          <p:cNvSpPr txBox="1">
            <a:spLocks/>
          </p:cNvSpPr>
          <p:nvPr userDrawn="1"/>
        </p:nvSpPr>
        <p:spPr>
          <a:xfrm>
            <a:off x="742348" y="194008"/>
            <a:ext cx="7409594" cy="921039"/>
          </a:xfrm>
          <a:prstGeom prst="rect">
            <a:avLst/>
          </a:prstGeom>
        </p:spPr>
        <p:txBody>
          <a:bodyPr vert="horz" lIns="68580" tIns="34290" rIns="68580" bIns="34290" rtlCol="0" anchor="ctr">
            <a:normAutofit/>
          </a:bodyPr>
          <a:lstStyle>
            <a:lvl1pPr algn="l" defTabSz="514350" rtl="0" eaLnBrk="1" latinLnBrk="0" hangingPunct="1">
              <a:lnSpc>
                <a:spcPct val="90000"/>
              </a:lnSpc>
              <a:spcBef>
                <a:spcPct val="0"/>
              </a:spcBef>
              <a:buNone/>
              <a:defRPr sz="2800" kern="1200">
                <a:solidFill>
                  <a:schemeClr val="tx1"/>
                </a:solidFill>
                <a:latin typeface="+mj-lt"/>
                <a:ea typeface="+mj-ea"/>
                <a:cs typeface="+mj-cs"/>
              </a:defRPr>
            </a:lvl1pPr>
          </a:lstStyle>
          <a:p>
            <a:r>
              <a:rPr lang="en-US" sz="2100" dirty="0"/>
              <a:t>Click to edit Master title style</a:t>
            </a:r>
            <a:endParaRPr lang="en-IN" sz="2100" dirty="0"/>
          </a:p>
        </p:txBody>
      </p:sp>
    </p:spTree>
    <p:extLst>
      <p:ext uri="{BB962C8B-B14F-4D97-AF65-F5344CB8AC3E}">
        <p14:creationId xmlns:p14="http://schemas.microsoft.com/office/powerpoint/2010/main" val="264603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rgbClr val="5F5F5F"/>
                </a:solidFill>
                <a:latin typeface="Calibri"/>
                <a:cs typeface="Calibri"/>
              </a:defRPr>
            </a:lvl1pPr>
          </a:lstStyle>
          <a:p>
            <a:endParaRPr/>
          </a:p>
        </p:txBody>
      </p:sp>
      <p:sp>
        <p:nvSpPr>
          <p:cNvPr id="3" name="Holder 3"/>
          <p:cNvSpPr>
            <a:spLocks noGrp="1"/>
          </p:cNvSpPr>
          <p:nvPr>
            <p:ph sz="half" idx="2"/>
          </p:nvPr>
        </p:nvSpPr>
        <p:spPr>
          <a:xfrm>
            <a:off x="457200" y="1577340"/>
            <a:ext cx="3977640" cy="29084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29084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4/1/2021</a:t>
            </a:fld>
            <a:endParaRPr lang="en-US"/>
          </a:p>
        </p:txBody>
      </p:sp>
      <p:sp>
        <p:nvSpPr>
          <p:cNvPr id="7" name="Holder 7"/>
          <p:cNvSpPr>
            <a:spLocks noGrp="1"/>
          </p:cNvSpPr>
          <p:nvPr>
            <p:ph type="sldNum" sz="quarter" idx="7"/>
          </p:nvPr>
        </p:nvSpPr>
        <p:spPr/>
        <p:txBody>
          <a:bodyPr lIns="0" tIns="0" rIns="0" bIns="0"/>
          <a:lstStyle>
            <a:lvl1pPr>
              <a:defRPr sz="750" b="0" i="0" u="sng">
                <a:solidFill>
                  <a:srgbClr val="686763"/>
                </a:solidFill>
                <a:latin typeface="Trebuchet MS"/>
                <a:cs typeface="Trebuchet MS"/>
              </a:defRPr>
            </a:lvl1pPr>
          </a:lstStyle>
          <a:p>
            <a:pPr marL="9525">
              <a:spcBef>
                <a:spcPts val="26"/>
              </a:spcBef>
              <a:tabLst>
                <a:tab pos="6205061" algn="l"/>
              </a:tabLst>
            </a:pPr>
            <a:r>
              <a:rPr lang="en-IN" spc="-4"/>
              <a:t>Page</a:t>
            </a:r>
            <a:r>
              <a:rPr lang="en-IN" spc="158"/>
              <a:t> </a:t>
            </a:r>
            <a:fld id="{81D60167-4931-47E6-BA6A-407CBD079E47}" type="slidenum">
              <a:rPr spc="-4" smtClean="0"/>
              <a:pPr marL="9525">
                <a:spcBef>
                  <a:spcPts val="26"/>
                </a:spcBef>
                <a:tabLst>
                  <a:tab pos="6205061" algn="l"/>
                </a:tabLst>
              </a:pPr>
              <a:t>‹#›</a:t>
            </a:fld>
            <a:r>
              <a:rPr spc="-4"/>
              <a:t>	</a:t>
            </a:r>
            <a:endParaRPr spc="-4" dirty="0"/>
          </a:p>
        </p:txBody>
      </p:sp>
    </p:spTree>
    <p:extLst>
      <p:ext uri="{BB962C8B-B14F-4D97-AF65-F5344CB8AC3E}">
        <p14:creationId xmlns:p14="http://schemas.microsoft.com/office/powerpoint/2010/main" val="1103533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cxnSp>
        <p:nvCxnSpPr>
          <p:cNvPr id="4" name="Shape 10"/>
          <p:cNvCxnSpPr/>
          <p:nvPr userDrawn="1"/>
        </p:nvCxnSpPr>
        <p:spPr>
          <a:xfrm flipV="1">
            <a:off x="0" y="6079742"/>
            <a:ext cx="9144000" cy="4162"/>
          </a:xfrm>
          <a:prstGeom prst="straightConnector1">
            <a:avLst/>
          </a:prstGeom>
          <a:noFill/>
          <a:ln w="9525" cap="flat" cmpd="sng">
            <a:solidFill>
              <a:srgbClr val="CCCCCC"/>
            </a:solidFill>
            <a:prstDash val="solid"/>
            <a:round/>
            <a:headEnd type="none" w="lg" len="lg"/>
            <a:tailEnd type="none" w="lg" len="lg"/>
          </a:ln>
        </p:spPr>
      </p:cxnSp>
      <p:sp>
        <p:nvSpPr>
          <p:cNvPr id="5" name="Rectangle 4"/>
          <p:cNvSpPr/>
          <p:nvPr userDrawn="1"/>
        </p:nvSpPr>
        <p:spPr>
          <a:xfrm rot="2885561">
            <a:off x="4328846" y="5879213"/>
            <a:ext cx="486308" cy="464115"/>
          </a:xfrm>
          <a:prstGeom prst="rect">
            <a:avLst/>
          </a:prstGeom>
          <a:solidFill>
            <a:srgbClr val="EF7F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IN" sz="1013" dirty="0"/>
          </a:p>
        </p:txBody>
      </p:sp>
    </p:spTree>
    <p:extLst>
      <p:ext uri="{BB962C8B-B14F-4D97-AF65-F5344CB8AC3E}">
        <p14:creationId xmlns:p14="http://schemas.microsoft.com/office/powerpoint/2010/main" val="39796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Main Title will go here in no more than 2 lines</a:t>
            </a:r>
            <a:br>
              <a:rPr lang="en-US" dirty="0"/>
            </a:br>
            <a:r>
              <a:rPr lang="en-US" dirty="0"/>
              <a:t>Minion Pro 28, Bold Shadow</a:t>
            </a:r>
          </a:p>
        </p:txBody>
      </p:sp>
      <p:sp>
        <p:nvSpPr>
          <p:cNvPr id="12296" name="AutoShape 8" descr="logo_quippo"/>
          <p:cNvSpPr>
            <a:spLocks noChangeAspect="1" noChangeArrowheads="1"/>
          </p:cNvSpPr>
          <p:nvPr/>
        </p:nvSpPr>
        <p:spPr bwMode="auto">
          <a:xfrm>
            <a:off x="4419600" y="3276600"/>
            <a:ext cx="304800" cy="304800"/>
          </a:xfrm>
          <a:prstGeom prst="rect">
            <a:avLst/>
          </a:prstGeom>
          <a:noFill/>
        </p:spPr>
        <p:txBody>
          <a:bodyPr/>
          <a:lstStyle/>
          <a:p>
            <a:pPr>
              <a:defRPr/>
            </a:pPr>
            <a:endParaRPr lang="en-US" dirty="0"/>
          </a:p>
        </p:txBody>
      </p:sp>
      <p:sp>
        <p:nvSpPr>
          <p:cNvPr id="12298" name="AutoShape 10" descr="logo_quippo"/>
          <p:cNvSpPr>
            <a:spLocks noChangeAspect="1" noChangeArrowheads="1"/>
          </p:cNvSpPr>
          <p:nvPr/>
        </p:nvSpPr>
        <p:spPr bwMode="auto">
          <a:xfrm>
            <a:off x="4419600" y="3276600"/>
            <a:ext cx="304800" cy="304800"/>
          </a:xfrm>
          <a:prstGeom prst="rect">
            <a:avLst/>
          </a:prstGeom>
          <a:noFill/>
        </p:spPr>
        <p:txBody>
          <a:bodyPr/>
          <a:lstStyle/>
          <a:p>
            <a:pPr>
              <a:defRPr/>
            </a:pPr>
            <a:endParaRPr lang="en-US" dirty="0"/>
          </a:p>
        </p:txBody>
      </p:sp>
      <p:sp>
        <p:nvSpPr>
          <p:cNvPr id="12300" name="AutoShape 12" descr="logo_quippo"/>
          <p:cNvSpPr>
            <a:spLocks noChangeAspect="1" noChangeArrowheads="1"/>
          </p:cNvSpPr>
          <p:nvPr/>
        </p:nvSpPr>
        <p:spPr bwMode="auto">
          <a:xfrm>
            <a:off x="155575" y="46038"/>
            <a:ext cx="304800" cy="304800"/>
          </a:xfrm>
          <a:prstGeom prst="rect">
            <a:avLst/>
          </a:prstGeom>
          <a:noFill/>
        </p:spPr>
        <p:txBody>
          <a:bodyPr/>
          <a:lstStyle/>
          <a:p>
            <a:pPr>
              <a:defRPr/>
            </a:pPr>
            <a:endParaRPr lang="en-US" dirty="0"/>
          </a:p>
        </p:txBody>
      </p:sp>
      <p:sp>
        <p:nvSpPr>
          <p:cNvPr id="12306" name="Rectangle 18"/>
          <p:cNvSpPr>
            <a:spLocks noChangeArrowheads="1"/>
          </p:cNvSpPr>
          <p:nvPr/>
        </p:nvSpPr>
        <p:spPr bwMode="auto">
          <a:xfrm>
            <a:off x="0" y="836613"/>
            <a:ext cx="9144000" cy="42862"/>
          </a:xfrm>
          <a:prstGeom prst="rect">
            <a:avLst/>
          </a:prstGeom>
          <a:solidFill>
            <a:schemeClr val="bg2"/>
          </a:solidFill>
          <a:ln w="12700">
            <a:noFill/>
            <a:miter lim="800000"/>
            <a:headEnd/>
            <a:tailEnd/>
          </a:ln>
          <a:effectLst/>
        </p:spPr>
        <p:txBody>
          <a:bodyPr lIns="76200" tIns="38100" rIns="76200" bIns="38100" anchor="ctr">
            <a:spAutoFit/>
          </a:bodyPr>
          <a:lstStyle/>
          <a:p>
            <a:pPr>
              <a:defRPr/>
            </a:pPr>
            <a:endParaRPr lang="en-US" dirty="0"/>
          </a:p>
        </p:txBody>
      </p:sp>
      <p:sp>
        <p:nvSpPr>
          <p:cNvPr id="12307" name="Line 19"/>
          <p:cNvSpPr>
            <a:spLocks noChangeShapeType="1"/>
          </p:cNvSpPr>
          <p:nvPr/>
        </p:nvSpPr>
        <p:spPr bwMode="auto">
          <a:xfrm>
            <a:off x="287338" y="6543675"/>
            <a:ext cx="8243887" cy="0"/>
          </a:xfrm>
          <a:prstGeom prst="line">
            <a:avLst/>
          </a:prstGeom>
          <a:noFill/>
          <a:ln w="6350">
            <a:solidFill>
              <a:schemeClr val="tx2"/>
            </a:solidFill>
            <a:round/>
            <a:headEnd/>
            <a:tailEnd/>
          </a:ln>
          <a:effectLst/>
        </p:spPr>
        <p:txBody>
          <a:bodyPr wrap="none" anchor="ctr"/>
          <a:lstStyle/>
          <a:p>
            <a:pPr>
              <a:defRPr/>
            </a:pPr>
            <a:endParaRPr lang="en-US" dirty="0"/>
          </a:p>
        </p:txBody>
      </p:sp>
      <p:sp>
        <p:nvSpPr>
          <p:cNvPr id="12308" name="Rectangle 20"/>
          <p:cNvSpPr>
            <a:spLocks noChangeArrowheads="1"/>
          </p:cNvSpPr>
          <p:nvPr/>
        </p:nvSpPr>
        <p:spPr bwMode="auto">
          <a:xfrm>
            <a:off x="179388" y="6345238"/>
            <a:ext cx="687387" cy="241300"/>
          </a:xfrm>
          <a:prstGeom prst="rect">
            <a:avLst/>
          </a:prstGeom>
          <a:noFill/>
          <a:ln w="12700">
            <a:noFill/>
            <a:miter lim="800000"/>
            <a:headEnd/>
            <a:tailEnd/>
          </a:ln>
          <a:effectLst/>
        </p:spPr>
        <p:txBody>
          <a:bodyPr wrap="none" lIns="90488" tIns="44450" rIns="90488" bIns="44450">
            <a:spAutoFit/>
          </a:bodyPr>
          <a:lstStyle/>
          <a:p>
            <a:pPr eaLnBrk="0" hangingPunct="0">
              <a:buClrTx/>
              <a:buFontTx/>
              <a:buNone/>
              <a:defRPr/>
            </a:pPr>
            <a:r>
              <a:rPr lang="en-IN" sz="1000" dirty="0">
                <a:solidFill>
                  <a:srgbClr val="686764"/>
                </a:solidFill>
                <a:latin typeface="Trebuchet MS" pitchFamily="34" charset="0"/>
              </a:rPr>
              <a:t>Page  </a:t>
            </a:r>
            <a:fld id="{C9426BD5-A346-42A6-A137-9F778A422BEC}" type="slidenum">
              <a:rPr lang="en-IN" sz="1000">
                <a:solidFill>
                  <a:srgbClr val="686764"/>
                </a:solidFill>
                <a:latin typeface="Trebuchet MS" pitchFamily="34" charset="0"/>
              </a:rPr>
              <a:pPr eaLnBrk="0" hangingPunct="0">
                <a:buClrTx/>
                <a:buFontTx/>
                <a:buNone/>
                <a:defRPr/>
              </a:pPr>
              <a:t>‹#›</a:t>
            </a:fld>
            <a:endParaRPr lang="en-IN" sz="1000" dirty="0">
              <a:solidFill>
                <a:srgbClr val="686764"/>
              </a:solidFill>
              <a:latin typeface="Trebuchet MS" pitchFamily="34" charset="0"/>
            </a:endParaRPr>
          </a:p>
        </p:txBody>
      </p:sp>
      <p:pic>
        <p:nvPicPr>
          <p:cNvPr id="1033" name="Picture 15"/>
          <p:cNvPicPr>
            <a:picLocks noChangeAspect="1" noChangeArrowheads="1"/>
          </p:cNvPicPr>
          <p:nvPr/>
        </p:nvPicPr>
        <p:blipFill>
          <a:blip r:embed="rId14" cstate="print"/>
          <a:srcRect/>
          <a:stretch>
            <a:fillRect/>
          </a:stretch>
        </p:blipFill>
        <p:spPr bwMode="auto">
          <a:xfrm>
            <a:off x="8516938" y="6129338"/>
            <a:ext cx="592137" cy="720725"/>
          </a:xfrm>
          <a:prstGeom prst="rect">
            <a:avLst/>
          </a:prstGeom>
          <a:noFill/>
          <a:ln w="9525">
            <a:noFill/>
            <a:miter lim="800000"/>
            <a:headEnd/>
            <a:tailEnd/>
          </a:ln>
        </p:spPr>
      </p:pic>
      <p:sp>
        <p:nvSpPr>
          <p:cNvPr id="1034" name="Rectangle 22"/>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Primary text will go here in Meta Plus Normal pt 22 Bold</a:t>
            </a:r>
          </a:p>
          <a:p>
            <a:pPr lvl="1"/>
            <a:r>
              <a:rPr lang="en-US" dirty="0"/>
              <a:t>Secondary text will go here in Meta Plus Normal pt 20 regular </a:t>
            </a:r>
          </a:p>
          <a:p>
            <a:pPr lvl="2"/>
            <a:r>
              <a:rPr lang="en-US" dirty="0"/>
              <a:t>Tertiary text will go here in Meta Plus Normal in pt 18 regular </a:t>
            </a:r>
          </a:p>
        </p:txBody>
      </p:sp>
    </p:spTree>
  </p:cSld>
  <p:clrMap bg1="lt1" tx1="dk1" bg2="lt2" tx2="dk2" accent1="accent1" accent2="accent2" accent3="accent3" accent4="accent4" accent5="accent5" accent6="accent6" hlink="hlink" folHlink="folHlink"/>
  <p:sldLayoutIdLst>
    <p:sldLayoutId id="2147484946" r:id="rId1"/>
    <p:sldLayoutId id="2147484947" r:id="rId2"/>
    <p:sldLayoutId id="2147484948" r:id="rId3"/>
    <p:sldLayoutId id="2147484949" r:id="rId4"/>
    <p:sldLayoutId id="2147484950" r:id="rId5"/>
    <p:sldLayoutId id="2147484951" r:id="rId6"/>
    <p:sldLayoutId id="2147484952" r:id="rId7"/>
    <p:sldLayoutId id="2147484953" r:id="rId8"/>
    <p:sldLayoutId id="2147484954" r:id="rId9"/>
    <p:sldLayoutId id="2147484955" r:id="rId10"/>
    <p:sldLayoutId id="2147484956" r:id="rId11"/>
    <p:sldLayoutId id="2147484957" r:id="rId12"/>
  </p:sldLayoutIdLst>
  <p:txStyles>
    <p:titleStyle>
      <a:lvl1pPr algn="l" rtl="0" eaLnBrk="0" fontAlgn="base" hangingPunct="0">
        <a:spcBef>
          <a:spcPct val="0"/>
        </a:spcBef>
        <a:spcAft>
          <a:spcPct val="0"/>
        </a:spcAft>
        <a:defRPr sz="2400" b="1">
          <a:solidFill>
            <a:srgbClr val="800080"/>
          </a:solidFill>
          <a:latin typeface="+mj-lt"/>
          <a:ea typeface="+mj-ea"/>
          <a:cs typeface="+mj-cs"/>
        </a:defRPr>
      </a:lvl1pPr>
      <a:lvl2pPr algn="l" rtl="0" eaLnBrk="0" fontAlgn="base" hangingPunct="0">
        <a:spcBef>
          <a:spcPct val="0"/>
        </a:spcBef>
        <a:spcAft>
          <a:spcPct val="0"/>
        </a:spcAft>
        <a:defRPr sz="2800" b="1">
          <a:solidFill>
            <a:srgbClr val="006666"/>
          </a:solidFill>
          <a:latin typeface="Minion Pro" pitchFamily="18" charset="0"/>
        </a:defRPr>
      </a:lvl2pPr>
      <a:lvl3pPr algn="l" rtl="0" eaLnBrk="0" fontAlgn="base" hangingPunct="0">
        <a:spcBef>
          <a:spcPct val="0"/>
        </a:spcBef>
        <a:spcAft>
          <a:spcPct val="0"/>
        </a:spcAft>
        <a:defRPr sz="2800" b="1">
          <a:solidFill>
            <a:srgbClr val="006666"/>
          </a:solidFill>
          <a:latin typeface="Minion Pro" pitchFamily="18" charset="0"/>
        </a:defRPr>
      </a:lvl3pPr>
      <a:lvl4pPr algn="l" rtl="0" eaLnBrk="0" fontAlgn="base" hangingPunct="0">
        <a:spcBef>
          <a:spcPct val="0"/>
        </a:spcBef>
        <a:spcAft>
          <a:spcPct val="0"/>
        </a:spcAft>
        <a:defRPr sz="2800" b="1">
          <a:solidFill>
            <a:srgbClr val="006666"/>
          </a:solidFill>
          <a:latin typeface="Minion Pro" pitchFamily="18" charset="0"/>
        </a:defRPr>
      </a:lvl4pPr>
      <a:lvl5pPr algn="l" rtl="0" eaLnBrk="0" fontAlgn="base" hangingPunct="0">
        <a:spcBef>
          <a:spcPct val="0"/>
        </a:spcBef>
        <a:spcAft>
          <a:spcPct val="0"/>
        </a:spcAft>
        <a:defRPr sz="2800" b="1">
          <a:solidFill>
            <a:srgbClr val="006666"/>
          </a:solidFill>
          <a:latin typeface="Minion Pro" pitchFamily="18" charset="0"/>
        </a:defRPr>
      </a:lvl5pPr>
      <a:lvl6pPr marL="457200" algn="l" rtl="0" fontAlgn="base">
        <a:spcBef>
          <a:spcPct val="0"/>
        </a:spcBef>
        <a:spcAft>
          <a:spcPct val="0"/>
        </a:spcAft>
        <a:defRPr sz="2800" b="1">
          <a:solidFill>
            <a:srgbClr val="006666"/>
          </a:solidFill>
          <a:latin typeface="Minion Pro" pitchFamily="18" charset="0"/>
        </a:defRPr>
      </a:lvl6pPr>
      <a:lvl7pPr marL="914400" algn="l" rtl="0" fontAlgn="base">
        <a:spcBef>
          <a:spcPct val="0"/>
        </a:spcBef>
        <a:spcAft>
          <a:spcPct val="0"/>
        </a:spcAft>
        <a:defRPr sz="2800" b="1">
          <a:solidFill>
            <a:srgbClr val="006666"/>
          </a:solidFill>
          <a:latin typeface="Minion Pro" pitchFamily="18" charset="0"/>
        </a:defRPr>
      </a:lvl7pPr>
      <a:lvl8pPr marL="1371600" algn="l" rtl="0" fontAlgn="base">
        <a:spcBef>
          <a:spcPct val="0"/>
        </a:spcBef>
        <a:spcAft>
          <a:spcPct val="0"/>
        </a:spcAft>
        <a:defRPr sz="2800" b="1">
          <a:solidFill>
            <a:srgbClr val="006666"/>
          </a:solidFill>
          <a:latin typeface="Minion Pro" pitchFamily="18" charset="0"/>
        </a:defRPr>
      </a:lvl8pPr>
      <a:lvl9pPr marL="1828800" algn="l" rtl="0" fontAlgn="base">
        <a:spcBef>
          <a:spcPct val="0"/>
        </a:spcBef>
        <a:spcAft>
          <a:spcPct val="0"/>
        </a:spcAft>
        <a:defRPr sz="2800" b="1">
          <a:solidFill>
            <a:srgbClr val="006666"/>
          </a:solidFill>
          <a:latin typeface="Minion Pro" pitchFamily="18" charset="0"/>
        </a:defRPr>
      </a:lvl9pPr>
    </p:titleStyle>
    <p:bodyStyle>
      <a:lvl1pPr marL="342900" indent="-342900" algn="l" rtl="0" eaLnBrk="0" fontAlgn="base" hangingPunct="0">
        <a:spcBef>
          <a:spcPct val="20000"/>
        </a:spcBef>
        <a:spcAft>
          <a:spcPct val="0"/>
        </a:spcAft>
        <a:buClr>
          <a:srgbClr val="0070C0"/>
        </a:buClr>
        <a:buSzPct val="120000"/>
        <a:buFont typeface="Wingdings" pitchFamily="2" charset="2"/>
        <a:buChar char="§"/>
        <a:defRPr sz="2000" b="1">
          <a:solidFill>
            <a:srgbClr val="000000"/>
          </a:solidFill>
          <a:latin typeface="Calibri" pitchFamily="34" charset="0"/>
          <a:ea typeface="+mn-ea"/>
          <a:cs typeface="+mn-cs"/>
        </a:defRPr>
      </a:lvl1pPr>
      <a:lvl2pPr marL="742950" indent="-285750" algn="l" rtl="0" eaLnBrk="0" fontAlgn="base" hangingPunct="0">
        <a:spcBef>
          <a:spcPct val="20000"/>
        </a:spcBef>
        <a:spcAft>
          <a:spcPct val="0"/>
        </a:spcAft>
        <a:buClr>
          <a:srgbClr val="006666"/>
        </a:buClr>
        <a:buChar char="•"/>
        <a:defRPr sz="1800">
          <a:solidFill>
            <a:schemeClr val="bg2"/>
          </a:solidFill>
          <a:latin typeface="Calibri" pitchFamily="34" charset="0"/>
        </a:defRPr>
      </a:lvl2pPr>
      <a:lvl3pPr marL="1143000" indent="-228600" algn="l" rtl="0" eaLnBrk="0" fontAlgn="base" hangingPunct="0">
        <a:spcBef>
          <a:spcPct val="20000"/>
        </a:spcBef>
        <a:spcAft>
          <a:spcPct val="0"/>
        </a:spcAft>
        <a:buClr>
          <a:srgbClr val="0070C0"/>
        </a:buClr>
        <a:buSzPct val="80000"/>
        <a:buFont typeface="Wingdings" pitchFamily="2" charset="2"/>
        <a:buChar char="§"/>
        <a:defRPr sz="1600">
          <a:solidFill>
            <a:srgbClr val="000000"/>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4/1/2021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62713B-1453-4176-93D2-471D99C8A473}" type="slidenum">
              <a:rPr lang="en-IN" smtClean="0"/>
              <a:pPr/>
              <a:t>‹#›</a:t>
            </a:fld>
            <a:endParaRPr lang="en-IN" dirty="0"/>
          </a:p>
        </p:txBody>
      </p:sp>
      <p:sp>
        <p:nvSpPr>
          <p:cNvPr id="7" name="Rectangle 6">
            <a:extLst>
              <a:ext uri="{FF2B5EF4-FFF2-40B4-BE49-F238E27FC236}">
                <a16:creationId xmlns:a16="http://schemas.microsoft.com/office/drawing/2014/main" id="{1A69E7F8-F6E6-42DF-AC50-62D96E21BBB0}"/>
              </a:ext>
            </a:extLst>
          </p:cNvPr>
          <p:cNvSpPr/>
          <p:nvPr userDrawn="1"/>
        </p:nvSpPr>
        <p:spPr>
          <a:xfrm>
            <a:off x="1" y="6496386"/>
            <a:ext cx="7945821" cy="253916"/>
          </a:xfrm>
          <a:prstGeom prst="rect">
            <a:avLst/>
          </a:prstGeom>
        </p:spPr>
        <p:txBody>
          <a:bodyPr wrap="square">
            <a:spAutoFit/>
          </a:bodyPr>
          <a:lstStyle/>
          <a:p>
            <a:r>
              <a:rPr lang="en-IN" sz="525" dirty="0"/>
              <a:t>Disclaimer: This document contains confidential, proprietary or privileged information intended for use only by the individual or entity to which it is addressed. Unauthorized use, copying or dissemination of the information contained in this document in any manner whatsoever is strictly prohibited. ©InspireOne and Partners. All rights reserved.</a:t>
            </a:r>
          </a:p>
        </p:txBody>
      </p:sp>
      <p:pic>
        <p:nvPicPr>
          <p:cNvPr id="9" name="Picture 8" descr="A close up of a sign&#10;&#10;Description generated with very high confidence">
            <a:extLst>
              <a:ext uri="{FF2B5EF4-FFF2-40B4-BE49-F238E27FC236}">
                <a16:creationId xmlns:a16="http://schemas.microsoft.com/office/drawing/2014/main" id="{D0F16A7D-C483-4252-B270-5AA0FF7F89EE}"/>
              </a:ext>
            </a:extLst>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8657767" y="6170925"/>
            <a:ext cx="400967" cy="633238"/>
          </a:xfrm>
          <a:prstGeom prst="rect">
            <a:avLst/>
          </a:prstGeom>
        </p:spPr>
      </p:pic>
    </p:spTree>
    <p:extLst>
      <p:ext uri="{BB962C8B-B14F-4D97-AF65-F5344CB8AC3E}">
        <p14:creationId xmlns:p14="http://schemas.microsoft.com/office/powerpoint/2010/main" val="711307217"/>
      </p:ext>
    </p:extLst>
  </p:cSld>
  <p:clrMap bg1="lt1" tx1="dk1" bg2="lt2" tx2="dk2" accent1="accent1" accent2="accent2" accent3="accent3" accent4="accent4" accent5="accent5" accent6="accent6" hlink="hlink" folHlink="folHlink"/>
  <p:sldLayoutIdLst>
    <p:sldLayoutId id="2147484959" r:id="rId1"/>
    <p:sldLayoutId id="2147484960" r:id="rId2"/>
    <p:sldLayoutId id="2147484961" r:id="rId3"/>
    <p:sldLayoutId id="2147484962" r:id="rId4"/>
    <p:sldLayoutId id="2147484963" r:id="rId5"/>
    <p:sldLayoutId id="2147484964" r:id="rId6"/>
    <p:sldLayoutId id="2147484965" r:id="rId7"/>
    <p:sldLayoutId id="2147484966" r:id="rId8"/>
    <p:sldLayoutId id="2147484967" r:id="rId9"/>
    <p:sldLayoutId id="2147484968" r:id="rId10"/>
    <p:sldLayoutId id="2147484969" r:id="rId11"/>
    <p:sldLayoutId id="2147484970" r:id="rId12"/>
    <p:sldLayoutId id="2147484971" r:id="rId1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4B554-A0C1-4C6D-AC41-511BCA2A179B}"/>
              </a:ext>
            </a:extLst>
          </p:cNvPr>
          <p:cNvSpPr/>
          <p:nvPr/>
        </p:nvSpPr>
        <p:spPr>
          <a:xfrm>
            <a:off x="165828" y="2216713"/>
            <a:ext cx="3282639" cy="300082"/>
          </a:xfrm>
          <a:prstGeom prst="rect">
            <a:avLst/>
          </a:prstGeom>
        </p:spPr>
        <p:txBody>
          <a:bodyPr wrap="square">
            <a:spAutoFit/>
          </a:bodyPr>
          <a:lstStyle/>
          <a:p>
            <a:pPr defTabSz="342900" fontAlgn="auto">
              <a:spcBef>
                <a:spcPts val="0"/>
              </a:spcBef>
              <a:spcAft>
                <a:spcPts val="0"/>
              </a:spcAft>
              <a:buClrTx/>
              <a:buNone/>
              <a:defRPr/>
            </a:pPr>
            <a:r>
              <a:rPr lang="en-IN" sz="1350" spc="225" dirty="0">
                <a:solidFill>
                  <a:srgbClr val="FF6600"/>
                </a:solidFill>
                <a:latin typeface="Calibri" panose="020F0502020204030204" pitchFamily="34" charset="0"/>
                <a:cs typeface="Calibri" panose="020F0502020204030204" pitchFamily="34" charset="0"/>
              </a:rPr>
              <a:t>APPROACH</a:t>
            </a:r>
            <a:endParaRPr lang="en-US" sz="1350" spc="225" dirty="0">
              <a:solidFill>
                <a:srgbClr val="FF6600"/>
              </a:solidFill>
              <a:latin typeface="Calibri" panose="020F0502020204030204" pitchFamily="34" charset="0"/>
              <a:cs typeface="Calibri" panose="020F0502020204030204" pitchFamily="34" charset="0"/>
            </a:endParaRPr>
          </a:p>
        </p:txBody>
      </p:sp>
      <p:sp>
        <p:nvSpPr>
          <p:cNvPr id="9" name="Rectangle: Rounded Corners 8">
            <a:extLst>
              <a:ext uri="{FF2B5EF4-FFF2-40B4-BE49-F238E27FC236}">
                <a16:creationId xmlns:a16="http://schemas.microsoft.com/office/drawing/2014/main" id="{12560755-308B-4CDC-A16D-60F10F145B4B}"/>
              </a:ext>
            </a:extLst>
          </p:cNvPr>
          <p:cNvSpPr/>
          <p:nvPr/>
        </p:nvSpPr>
        <p:spPr>
          <a:xfrm>
            <a:off x="156464" y="2511043"/>
            <a:ext cx="8654321" cy="1830163"/>
          </a:xfrm>
          <a:prstGeom prst="roundRect">
            <a:avLst>
              <a:gd name="adj" fmla="val 8355"/>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defTabSz="342900" fontAlgn="auto">
              <a:spcBef>
                <a:spcPts val="0"/>
              </a:spcBef>
              <a:spcAft>
                <a:spcPts val="450"/>
              </a:spcAft>
              <a:buClrTx/>
              <a:buFont typeface="Arial" panose="020B0604020202020204" pitchFamily="34" charset="0"/>
              <a:buChar char="•"/>
            </a:pPr>
            <a:endParaRPr lang="en-US" sz="1050" dirty="0">
              <a:solidFill>
                <a:prstClr val="black"/>
              </a:solidFill>
              <a:latin typeface="Calibri" panose="020F0502020204030204" pitchFamily="34" charset="0"/>
              <a:cs typeface="Calibri" panose="020F0502020204030204" pitchFamily="34" charset="0"/>
            </a:endParaRPr>
          </a:p>
          <a:p>
            <a:pPr marL="214313" indent="-214313" defTabSz="342900" fontAlgn="auto">
              <a:spcBef>
                <a:spcPts val="0"/>
              </a:spcBef>
              <a:spcAft>
                <a:spcPts val="450"/>
              </a:spcAft>
              <a:buClrTx/>
              <a:buFont typeface="Arial" panose="020B0604020202020204" pitchFamily="34" charset="0"/>
              <a:buChar char="•"/>
            </a:pPr>
            <a:endParaRPr lang="en-US" sz="1050" dirty="0">
              <a:solidFill>
                <a:prstClr val="black"/>
              </a:solidFill>
              <a:latin typeface="Calibri" panose="020F0502020204030204" pitchFamily="34" charset="0"/>
              <a:cs typeface="Calibri" panose="020F0502020204030204" pitchFamily="34" charset="0"/>
            </a:endParaRPr>
          </a:p>
          <a:p>
            <a:pPr marL="214313" indent="-214313" defTabSz="342900" fontAlgn="auto">
              <a:spcBef>
                <a:spcPts val="0"/>
              </a:spcBef>
              <a:spcAft>
                <a:spcPts val="450"/>
              </a:spcAft>
              <a:buClrTx/>
              <a:buFont typeface="Arial" panose="020B0604020202020204" pitchFamily="34" charset="0"/>
              <a:buChar char="•"/>
            </a:pPr>
            <a:endParaRPr lang="en-US" sz="1050" dirty="0">
              <a:solidFill>
                <a:prstClr val="black"/>
              </a:solidFill>
              <a:latin typeface="Calibri" panose="020F0502020204030204" pitchFamily="34" charset="0"/>
              <a:cs typeface="Calibri" panose="020F0502020204030204" pitchFamily="34" charset="0"/>
            </a:endParaRPr>
          </a:p>
          <a:p>
            <a:pPr marL="214313" indent="-214313" defTabSz="342900" fontAlgn="auto">
              <a:spcBef>
                <a:spcPts val="0"/>
              </a:spcBef>
              <a:spcAft>
                <a:spcPts val="450"/>
              </a:spcAft>
              <a:buClrTx/>
              <a:buFont typeface="Arial" panose="020B0604020202020204" pitchFamily="34" charset="0"/>
              <a:buChar char="•"/>
              <a:defRPr/>
            </a:pPr>
            <a:endParaRPr lang="en-IN" sz="1050" dirty="0">
              <a:solidFill>
                <a:prstClr val="black"/>
              </a:solidFill>
              <a:latin typeface="Calibri" panose="020F0502020204030204" pitchFamily="34" charset="0"/>
              <a:cs typeface="Calibri" panose="020F0502020204030204" pitchFamily="34" charset="0"/>
            </a:endParaRPr>
          </a:p>
        </p:txBody>
      </p:sp>
      <p:sp>
        <p:nvSpPr>
          <p:cNvPr id="10" name="Rectangle: Rounded Corners 9">
            <a:extLst>
              <a:ext uri="{FF2B5EF4-FFF2-40B4-BE49-F238E27FC236}">
                <a16:creationId xmlns:a16="http://schemas.microsoft.com/office/drawing/2014/main" id="{58A6A1E4-B13E-4127-815D-D599BD332CAF}"/>
              </a:ext>
            </a:extLst>
          </p:cNvPr>
          <p:cNvSpPr/>
          <p:nvPr/>
        </p:nvSpPr>
        <p:spPr>
          <a:xfrm>
            <a:off x="116306" y="4757407"/>
            <a:ext cx="8759096" cy="1216266"/>
          </a:xfrm>
          <a:prstGeom prst="roundRect">
            <a:avLst>
              <a:gd name="adj" fmla="val 11816"/>
            </a:avLst>
          </a:prstGeom>
          <a:no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Tx/>
              <a:buNone/>
            </a:pPr>
            <a:r>
              <a:rPr lang="en-US" altLang="en-US" sz="1050" b="0" dirty="0">
                <a:solidFill>
                  <a:schemeClr val="tx1"/>
                </a:solidFill>
                <a:latin typeface="Calibri" panose="020F0502020204030204" pitchFamily="34" charset="0"/>
              </a:rPr>
              <a:t> </a:t>
            </a:r>
          </a:p>
          <a:p>
            <a:pPr>
              <a:spcBef>
                <a:spcPct val="0"/>
              </a:spcBef>
              <a:buClrTx/>
              <a:buSzTx/>
              <a:buFont typeface="Arial" panose="020B0604020202020204" pitchFamily="34" charset="0"/>
              <a:buChar char="•"/>
            </a:pPr>
            <a:endParaRPr lang="en-US" altLang="en-US" sz="1050" b="0" dirty="0">
              <a:latin typeface="Calibri" panose="020F0502020204030204" pitchFamily="34" charset="0"/>
            </a:endParaRPr>
          </a:p>
        </p:txBody>
      </p:sp>
      <p:sp>
        <p:nvSpPr>
          <p:cNvPr id="16" name="Rectangle 15">
            <a:extLst>
              <a:ext uri="{FF2B5EF4-FFF2-40B4-BE49-F238E27FC236}">
                <a16:creationId xmlns:a16="http://schemas.microsoft.com/office/drawing/2014/main" id="{8599EB0B-7B85-490B-B89E-F5CC290DEC61}"/>
              </a:ext>
            </a:extLst>
          </p:cNvPr>
          <p:cNvSpPr/>
          <p:nvPr/>
        </p:nvSpPr>
        <p:spPr>
          <a:xfrm>
            <a:off x="156463" y="4439506"/>
            <a:ext cx="3432101" cy="300082"/>
          </a:xfrm>
          <a:prstGeom prst="rect">
            <a:avLst/>
          </a:prstGeom>
        </p:spPr>
        <p:txBody>
          <a:bodyPr>
            <a:spAutoFit/>
          </a:bodyPr>
          <a:lstStyle/>
          <a:p>
            <a:pPr defTabSz="342900" fontAlgn="auto">
              <a:spcBef>
                <a:spcPts val="0"/>
              </a:spcBef>
              <a:spcAft>
                <a:spcPts val="0"/>
              </a:spcAft>
              <a:buClrTx/>
              <a:buNone/>
              <a:defRPr/>
            </a:pPr>
            <a:r>
              <a:rPr lang="en-US" sz="1350" spc="225" dirty="0">
                <a:solidFill>
                  <a:srgbClr val="FF6600"/>
                </a:solidFill>
                <a:latin typeface="Calibri" panose="020F0502020204030204" pitchFamily="34" charset="0"/>
                <a:cs typeface="Calibri" panose="020F0502020204030204" pitchFamily="34" charset="0"/>
              </a:rPr>
              <a:t>OUTCOMES</a:t>
            </a:r>
          </a:p>
        </p:txBody>
      </p:sp>
      <p:sp>
        <p:nvSpPr>
          <p:cNvPr id="11" name="Title 1">
            <a:extLst>
              <a:ext uri="{FF2B5EF4-FFF2-40B4-BE49-F238E27FC236}">
                <a16:creationId xmlns:a16="http://schemas.microsoft.com/office/drawing/2014/main" id="{6DC9ABA8-279D-447A-A2AD-0B71FA4FA1B5}"/>
              </a:ext>
            </a:extLst>
          </p:cNvPr>
          <p:cNvSpPr>
            <a:spLocks noGrp="1"/>
          </p:cNvSpPr>
          <p:nvPr>
            <p:ph type="title"/>
          </p:nvPr>
        </p:nvSpPr>
        <p:spPr>
          <a:xfrm>
            <a:off x="0" y="164782"/>
            <a:ext cx="9144000" cy="921039"/>
          </a:xfrm>
        </p:spPr>
        <p:txBody>
          <a:bodyPr>
            <a:normAutofit/>
          </a:bodyPr>
          <a:lstStyle/>
          <a:p>
            <a:pPr eaLnBrk="1" hangingPunct="1">
              <a:buNone/>
              <a:defRPr/>
            </a:pPr>
            <a:r>
              <a:rPr lang="en-US" sz="2500" b="1" dirty="0">
                <a:solidFill>
                  <a:schemeClr val="tx1"/>
                </a:solidFill>
                <a:latin typeface="Century Gothic" panose="020B0502020202020204" pitchFamily="34" charset="0"/>
              </a:rPr>
              <a:t>Developing a “Way of Selling &amp; Managing Key Accounts” for a manufacturing company</a:t>
            </a:r>
            <a:r>
              <a:rPr lang="en-US" sz="2500" b="1" dirty="0">
                <a:solidFill>
                  <a:schemeClr val="tx1"/>
                </a:solidFill>
                <a:latin typeface="Century Gothic" panose="020B0502020202020204" pitchFamily="34" charset="0"/>
                <a:ea typeface="+mn-ea"/>
              </a:rPr>
              <a:t> </a:t>
            </a:r>
          </a:p>
        </p:txBody>
      </p:sp>
      <p:sp>
        <p:nvSpPr>
          <p:cNvPr id="13" name="Rectangle 1">
            <a:extLst>
              <a:ext uri="{FF2B5EF4-FFF2-40B4-BE49-F238E27FC236}">
                <a16:creationId xmlns:a16="http://schemas.microsoft.com/office/drawing/2014/main" id="{7178C949-2D7E-4874-92EB-7488571CAF27}"/>
              </a:ext>
            </a:extLst>
          </p:cNvPr>
          <p:cNvSpPr>
            <a:spLocks noChangeArrowheads="1"/>
          </p:cNvSpPr>
          <p:nvPr/>
        </p:nvSpPr>
        <p:spPr bwMode="auto">
          <a:xfrm>
            <a:off x="13748" y="1147139"/>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FF0066"/>
              </a:buClr>
              <a:buSzPct val="120000"/>
              <a:buFont typeface="Wingdings" panose="05000000000000000000" pitchFamily="2" charset="2"/>
              <a:buChar char="§"/>
              <a:defRPr sz="2000" b="1">
                <a:solidFill>
                  <a:srgbClr val="000000"/>
                </a:solidFill>
                <a:latin typeface="MetaPlusNormal-" pitchFamily="82" charset="0"/>
                <a:ea typeface="MS PGothic" panose="020B0600070205080204" pitchFamily="34" charset="-128"/>
              </a:defRPr>
            </a:lvl1pPr>
            <a:lvl2pPr marL="742950" indent="-285750">
              <a:spcBef>
                <a:spcPct val="20000"/>
              </a:spcBef>
              <a:buClr>
                <a:srgbClr val="006666"/>
              </a:buClr>
              <a:buChar char="•"/>
              <a:defRPr sz="2800">
                <a:solidFill>
                  <a:schemeClr val="bg2"/>
                </a:solidFill>
                <a:latin typeface="MetaPlusNormal-" pitchFamily="82" charset="0"/>
                <a:ea typeface="MS PGothic" panose="020B0600070205080204" pitchFamily="34" charset="-128"/>
              </a:defRPr>
            </a:lvl2pPr>
            <a:lvl3pPr marL="1143000" indent="-228600">
              <a:spcBef>
                <a:spcPct val="20000"/>
              </a:spcBef>
              <a:buClr>
                <a:srgbClr val="FF0066"/>
              </a:buClr>
              <a:buSzPct val="80000"/>
              <a:buFont typeface="Wingdings" panose="05000000000000000000" pitchFamily="2" charset="2"/>
              <a:buChar char="§"/>
              <a:defRPr sz="1600">
                <a:solidFill>
                  <a:srgbClr val="000000"/>
                </a:solidFill>
                <a:latin typeface="MetaPlusNormal-" pitchFamily="82" charset="0"/>
                <a:ea typeface="MS PGothic" panose="020B0600070205080204" pitchFamily="34" charset="-128"/>
              </a:defRPr>
            </a:lvl3pPr>
            <a:lvl4pPr marL="1600200" indent="-228600">
              <a:spcBef>
                <a:spcPct val="20000"/>
              </a:spcBef>
              <a:buChar char="–"/>
              <a:defRPr sz="2000">
                <a:solidFill>
                  <a:schemeClr val="tx1"/>
                </a:solidFill>
                <a:latin typeface="MetaPlusNormal-" pitchFamily="82" charset="0"/>
                <a:ea typeface="MS PGothic" panose="020B0600070205080204" pitchFamily="34" charset="-128"/>
              </a:defRPr>
            </a:lvl4pPr>
            <a:lvl5pPr marL="2057400" indent="-228600">
              <a:spcBef>
                <a:spcPct val="20000"/>
              </a:spcBef>
              <a:buChar char="»"/>
              <a:defRPr sz="2000">
                <a:solidFill>
                  <a:schemeClr val="tx1"/>
                </a:solidFill>
                <a:latin typeface="MetaPlusNormal-" pitchFamily="82"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MetaPlusNormal-" pitchFamily="82"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MetaPlusNormal-" pitchFamily="82"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MetaPlusNormal-" pitchFamily="82"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MetaPlusNormal-" pitchFamily="82" charset="0"/>
                <a:ea typeface="MS PGothic" panose="020B0600070205080204" pitchFamily="34" charset="-128"/>
              </a:defRPr>
            </a:lvl9pPr>
          </a:lstStyle>
          <a:p>
            <a:pPr indent="-1143000">
              <a:buNone/>
            </a:pPr>
            <a:r>
              <a:rPr lang="en-US" altLang="en-US" sz="1400" b="0" dirty="0">
                <a:solidFill>
                  <a:schemeClr val="tx1"/>
                </a:solidFill>
                <a:latin typeface="Calibri" panose="020F0502020204030204" pitchFamily="34" charset="0"/>
              </a:rPr>
              <a:t>A Swiss MNC in the manufacturing sector (elevators)  with a global presence wanted to train their salespeople in the Modernization Business across India to equip them with the right set of consultative selling skills and account management skills. The company needed a solution that was specific to its business model, product range, brand identity and clients. Accordingly, </a:t>
            </a:r>
            <a:r>
              <a:rPr lang="en-US" altLang="en-US" sz="1400" b="0" dirty="0" err="1">
                <a:solidFill>
                  <a:schemeClr val="tx1"/>
                </a:solidFill>
                <a:latin typeface="Calibri" panose="020F0502020204030204" pitchFamily="34" charset="0"/>
              </a:rPr>
              <a:t>InspireOne</a:t>
            </a:r>
            <a:r>
              <a:rPr lang="en-US" altLang="en-US" sz="1400" b="0" dirty="0">
                <a:solidFill>
                  <a:schemeClr val="tx1"/>
                </a:solidFill>
                <a:latin typeface="Calibri" panose="020F0502020204030204" pitchFamily="34" charset="0"/>
              </a:rPr>
              <a:t> designed a bespoke sales training solution for their Sales Managers and Account Managers. </a:t>
            </a:r>
            <a:endParaRPr lang="en-US" altLang="en-US" sz="1400" dirty="0">
              <a:solidFill>
                <a:srgbClr val="606060"/>
              </a:solidFill>
              <a:latin typeface="Calibri" panose="020F0502020204030204" pitchFamily="34" charset="0"/>
            </a:endParaRPr>
          </a:p>
        </p:txBody>
      </p:sp>
      <p:sp>
        <p:nvSpPr>
          <p:cNvPr id="14" name="TextBox 13">
            <a:extLst>
              <a:ext uri="{FF2B5EF4-FFF2-40B4-BE49-F238E27FC236}">
                <a16:creationId xmlns:a16="http://schemas.microsoft.com/office/drawing/2014/main" id="{56D2E24D-AF09-434F-A70F-E130F3B1F605}"/>
              </a:ext>
            </a:extLst>
          </p:cNvPr>
          <p:cNvSpPr txBox="1"/>
          <p:nvPr/>
        </p:nvSpPr>
        <p:spPr>
          <a:xfrm>
            <a:off x="221081" y="2565062"/>
            <a:ext cx="8654321" cy="1754326"/>
          </a:xfrm>
          <a:prstGeom prst="rect">
            <a:avLst/>
          </a:prstGeom>
          <a:noFill/>
        </p:spPr>
        <p:txBody>
          <a:bodyPr wrap="square">
            <a:spAutoFit/>
          </a:bodyPr>
          <a:lstStyle/>
          <a:p>
            <a:pPr>
              <a:buNone/>
            </a:pPr>
            <a:r>
              <a:rPr lang="en-US" altLang="en-US" sz="1200" dirty="0">
                <a:solidFill>
                  <a:schemeClr val="tx1"/>
                </a:solidFill>
                <a:latin typeface="Calibri" panose="020F0502020204030204" pitchFamily="34" charset="0"/>
              </a:rPr>
              <a:t>The development solution “Way Of Selling and Account Management ” proposed by </a:t>
            </a:r>
            <a:r>
              <a:rPr lang="en-US" altLang="en-US" sz="1200" dirty="0" err="1">
                <a:solidFill>
                  <a:schemeClr val="tx1"/>
                </a:solidFill>
                <a:latin typeface="Calibri" panose="020F0502020204030204" pitchFamily="34" charset="0"/>
              </a:rPr>
              <a:t>InspireOne</a:t>
            </a:r>
            <a:r>
              <a:rPr lang="en-US" altLang="en-US" sz="1200" dirty="0">
                <a:solidFill>
                  <a:schemeClr val="tx1"/>
                </a:solidFill>
                <a:latin typeface="Calibri" panose="020F0502020204030204" pitchFamily="34" charset="0"/>
              </a:rPr>
              <a:t> was under the aegis of TACK and was divided into two phases:</a:t>
            </a:r>
          </a:p>
          <a:p>
            <a:pPr>
              <a:buNone/>
            </a:pPr>
            <a:endParaRPr lang="en-US" altLang="en-US" sz="1200" dirty="0">
              <a:solidFill>
                <a:schemeClr val="tx1"/>
              </a:solidFill>
              <a:latin typeface="Calibri" panose="020F0502020204030204" pitchFamily="34" charset="0"/>
            </a:endParaRPr>
          </a:p>
          <a:p>
            <a:pPr marL="171450" indent="-171450"/>
            <a:r>
              <a:rPr lang="en-US" altLang="en-US" sz="1200" dirty="0">
                <a:solidFill>
                  <a:schemeClr val="tx1"/>
                </a:solidFill>
                <a:latin typeface="Calibri" panose="020F0502020204030204" pitchFamily="34" charset="0"/>
                <a:cs typeface="Calibri" panose="020F0502020204030204" pitchFamily="34" charset="0"/>
              </a:rPr>
              <a:t> </a:t>
            </a:r>
            <a:r>
              <a:rPr lang="en-US" altLang="en-US" sz="1200" dirty="0">
                <a:solidFill>
                  <a:schemeClr val="tx1"/>
                </a:solidFill>
                <a:latin typeface="Calibri" panose="020F0502020204030204" pitchFamily="34" charset="0"/>
              </a:rPr>
              <a:t>Phase 1: </a:t>
            </a:r>
            <a:r>
              <a:rPr lang="en-US" altLang="en-US" sz="1200" dirty="0" err="1">
                <a:solidFill>
                  <a:schemeClr val="tx1"/>
                </a:solidFill>
                <a:latin typeface="Calibri" panose="020F0502020204030204" pitchFamily="34" charset="0"/>
              </a:rPr>
              <a:t>InspireOne</a:t>
            </a:r>
            <a:r>
              <a:rPr lang="en-US" altLang="en-US" sz="1200" dirty="0">
                <a:solidFill>
                  <a:schemeClr val="tx1"/>
                </a:solidFill>
                <a:latin typeface="Calibri" panose="020F0502020204030204" pitchFamily="34" charset="0"/>
              </a:rPr>
              <a:t> conducted a detailed pre work to understand the gap areas and  areas of development for the target audience. This included one on one interviews and work shadowing with the target audience. The findings were validated with the top management of L&amp;D and business teams of the company. A customized content specific to the Indian market and aimed at developing pertinent skills was created for roll out via a workshop.</a:t>
            </a:r>
          </a:p>
          <a:p>
            <a:pPr marL="171450" indent="-171450"/>
            <a:r>
              <a:rPr lang="en-US" altLang="en-US" sz="1200" dirty="0">
                <a:solidFill>
                  <a:schemeClr val="tx1"/>
                </a:solidFill>
                <a:latin typeface="Calibri" panose="020F0502020204030204" pitchFamily="34" charset="0"/>
              </a:rPr>
              <a:t>Phase 2: </a:t>
            </a:r>
            <a:r>
              <a:rPr lang="en-US" altLang="en-US" sz="1200" dirty="0" err="1">
                <a:solidFill>
                  <a:schemeClr val="tx1"/>
                </a:solidFill>
                <a:latin typeface="Calibri" panose="020F0502020204030204" pitchFamily="34" charset="0"/>
              </a:rPr>
              <a:t>InspireOne</a:t>
            </a:r>
            <a:r>
              <a:rPr lang="en-US" altLang="en-US" sz="1200" dirty="0">
                <a:solidFill>
                  <a:schemeClr val="tx1"/>
                </a:solidFill>
                <a:latin typeface="Calibri" panose="020F0502020204030204" pitchFamily="34" charset="0"/>
              </a:rPr>
              <a:t>/TACK conducted a series of customized workshop focusing on the identified areas of development for the group pertaining to sales process , relationship management and key account management</a:t>
            </a:r>
          </a:p>
        </p:txBody>
      </p:sp>
      <p:sp>
        <p:nvSpPr>
          <p:cNvPr id="15" name="TextBox 14">
            <a:extLst>
              <a:ext uri="{FF2B5EF4-FFF2-40B4-BE49-F238E27FC236}">
                <a16:creationId xmlns:a16="http://schemas.microsoft.com/office/drawing/2014/main" id="{608AAF30-DB2E-4D68-8DB3-6455EF84D2D6}"/>
              </a:ext>
            </a:extLst>
          </p:cNvPr>
          <p:cNvSpPr txBox="1"/>
          <p:nvPr/>
        </p:nvSpPr>
        <p:spPr>
          <a:xfrm>
            <a:off x="165828" y="4779225"/>
            <a:ext cx="8654321" cy="1523494"/>
          </a:xfrm>
          <a:prstGeom prst="rect">
            <a:avLst/>
          </a:prstGeom>
          <a:noFill/>
        </p:spPr>
        <p:txBody>
          <a:bodyPr wrap="square">
            <a:spAutoFit/>
          </a:bodyPr>
          <a:lstStyle/>
          <a:p>
            <a:pPr>
              <a:spcBef>
                <a:spcPct val="0"/>
              </a:spcBef>
              <a:buClrTx/>
              <a:buSzTx/>
              <a:buFont typeface="Arial" panose="020B0604020202020204" pitchFamily="34" charset="0"/>
              <a:buChar char="•"/>
            </a:pPr>
            <a:r>
              <a:rPr lang="en-US" altLang="en-US" sz="1100" b="0" dirty="0">
                <a:solidFill>
                  <a:schemeClr val="tx1"/>
                </a:solidFill>
                <a:latin typeface="Calibri" panose="020F0502020204030204" pitchFamily="34" charset="0"/>
              </a:rPr>
              <a:t> </a:t>
            </a:r>
            <a:r>
              <a:rPr lang="en-US" altLang="en-US" sz="1200" b="0" dirty="0">
                <a:solidFill>
                  <a:schemeClr val="tx1"/>
                </a:solidFill>
                <a:latin typeface="Calibri" panose="020F0502020204030204" pitchFamily="34" charset="0"/>
              </a:rPr>
              <a:t>Intervention was a huge success winning appreciation from participants, supervisors as well as the business/L&amp;D leadership team.  </a:t>
            </a:r>
          </a:p>
          <a:p>
            <a:pPr>
              <a:spcBef>
                <a:spcPct val="0"/>
              </a:spcBef>
              <a:buClrTx/>
              <a:buSzTx/>
              <a:buFont typeface="Arial" panose="020B0604020202020204" pitchFamily="34" charset="0"/>
              <a:buChar char="•"/>
            </a:pPr>
            <a:r>
              <a:rPr lang="en-US" altLang="en-US" sz="1200" dirty="0">
                <a:solidFill>
                  <a:schemeClr val="tx1"/>
                </a:solidFill>
                <a:latin typeface="Calibri" panose="020F0502020204030204" pitchFamily="34" charset="0"/>
              </a:rPr>
              <a:t> Enabled participants to apply a proven sales structure and processes during every future sales scenario. </a:t>
            </a:r>
          </a:p>
          <a:p>
            <a:pPr>
              <a:buClrTx/>
              <a:buFont typeface="Arial" panose="020B0604020202020204" pitchFamily="34" charset="0"/>
              <a:buChar char="•"/>
            </a:pPr>
            <a:r>
              <a:rPr lang="en-US" altLang="en-US" sz="1200" b="0" dirty="0">
                <a:solidFill>
                  <a:schemeClr val="tx1"/>
                </a:solidFill>
                <a:latin typeface="Calibri" panose="020F0502020204030204" pitchFamily="34" charset="0"/>
              </a:rPr>
              <a:t> </a:t>
            </a:r>
            <a:r>
              <a:rPr lang="en-US" altLang="en-US" sz="1200" dirty="0">
                <a:solidFill>
                  <a:schemeClr val="tx1"/>
                </a:solidFill>
                <a:latin typeface="Calibri" panose="020F0502020204030204" pitchFamily="34" charset="0"/>
              </a:rPr>
              <a:t>Developed ability to handle key and strategic accounts via setting and deploying the right strategy and objectives.</a:t>
            </a:r>
          </a:p>
          <a:p>
            <a:pPr>
              <a:buClrTx/>
              <a:buFont typeface="Arial" panose="020B0604020202020204" pitchFamily="34" charset="0"/>
              <a:buChar char="•"/>
            </a:pPr>
            <a:r>
              <a:rPr lang="en-US" altLang="en-US" sz="1200" dirty="0">
                <a:solidFill>
                  <a:schemeClr val="tx1"/>
                </a:solidFill>
                <a:latin typeface="Calibri" panose="020F0502020204030204" pitchFamily="34" charset="0"/>
              </a:rPr>
              <a:t> Sharpened account and relationship management skills.</a:t>
            </a:r>
          </a:p>
          <a:p>
            <a:pPr>
              <a:buClrTx/>
              <a:buFont typeface="Arial" panose="020B0604020202020204" pitchFamily="34" charset="0"/>
              <a:buChar char="•"/>
            </a:pPr>
            <a:r>
              <a:rPr lang="en-US" altLang="en-US" sz="1200" dirty="0">
                <a:solidFill>
                  <a:schemeClr val="tx1"/>
                </a:solidFill>
                <a:latin typeface="Calibri" panose="020F0502020204030204" pitchFamily="34" charset="0"/>
              </a:rPr>
              <a:t> Established client’s desired way of selling and account management as a</a:t>
            </a:r>
            <a:r>
              <a:rPr lang="en-US" altLang="en-US" sz="1200" b="0" dirty="0">
                <a:solidFill>
                  <a:schemeClr val="tx1"/>
                </a:solidFill>
                <a:latin typeface="Calibri" panose="020F0502020204030204" pitchFamily="34" charset="0"/>
              </a:rPr>
              <a:t> uniformity of skills were being exhibited on the field.</a:t>
            </a:r>
          </a:p>
          <a:p>
            <a:pPr>
              <a:buClrTx/>
              <a:buFont typeface="Arial" panose="020B0604020202020204" pitchFamily="34" charset="0"/>
              <a:buChar char="•"/>
            </a:pPr>
            <a:r>
              <a:rPr lang="en-US" altLang="en-US" sz="1200" dirty="0">
                <a:solidFill>
                  <a:schemeClr val="tx1"/>
                </a:solidFill>
                <a:latin typeface="Calibri" panose="020F0502020204030204" pitchFamily="34" charset="0"/>
              </a:rPr>
              <a:t> </a:t>
            </a:r>
            <a:r>
              <a:rPr lang="en-US" altLang="en-US" sz="1200" b="0" dirty="0">
                <a:solidFill>
                  <a:schemeClr val="tx1"/>
                </a:solidFill>
                <a:latin typeface="Calibri" panose="020F0502020204030204" pitchFamily="34" charset="0"/>
              </a:rPr>
              <a:t>Program repeated for new hires as well.</a:t>
            </a:r>
          </a:p>
          <a:p>
            <a:pPr>
              <a:buClrTx/>
              <a:buFont typeface="Arial" panose="020B0604020202020204" pitchFamily="34" charset="0"/>
              <a:buChar char="•"/>
            </a:pPr>
            <a:endParaRPr lang="en-US" altLang="en-US" sz="1050" dirty="0">
              <a:solidFill>
                <a:schemeClr val="tx1"/>
              </a:solidFill>
              <a:latin typeface="Calibri" panose="020F0502020204030204" pitchFamily="34" charset="0"/>
            </a:endParaRPr>
          </a:p>
          <a:p>
            <a:pPr>
              <a:buNone/>
            </a:pPr>
            <a:endParaRPr lang="en-US" altLang="en-US" sz="1050" dirty="0">
              <a:solidFill>
                <a:schemeClr val="tx1"/>
              </a:solidFill>
              <a:latin typeface="Calibri" panose="020F0502020204030204" pitchFamily="34" charset="0"/>
            </a:endParaRPr>
          </a:p>
        </p:txBody>
      </p:sp>
    </p:spTree>
    <p:extLst>
      <p:ext uri="{BB962C8B-B14F-4D97-AF65-F5344CB8AC3E}">
        <p14:creationId xmlns:p14="http://schemas.microsoft.com/office/powerpoint/2010/main" val="1963092051"/>
      </p:ext>
    </p:extLst>
  </p:cSld>
  <p:clrMapOvr>
    <a:masterClrMapping/>
  </p:clrMapOvr>
</p:sld>
</file>

<file path=ppt/theme/theme1.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Minion Pro"/>
        <a:ea typeface=""/>
        <a:cs typeface=""/>
      </a:majorFont>
      <a:minorFont>
        <a:latin typeface="MetaPlusNorm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FF0066"/>
          </a:buClr>
          <a:buSzTx/>
          <a:buFont typeface="Wingdings" pitchFamily="2" charset="2"/>
          <a:buChar char="§"/>
          <a:tabLst/>
          <a:defRPr kumimoji="0" lang="en-US" sz="1600" b="0" i="0" u="none" strike="noStrike" cap="none" normalizeH="0" baseline="0" smtClean="0">
            <a:ln>
              <a:noFill/>
            </a:ln>
            <a:solidFill>
              <a:srgbClr val="006666"/>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FF0066"/>
          </a:buClr>
          <a:buSzTx/>
          <a:buFont typeface="Wingdings" pitchFamily="2" charset="2"/>
          <a:buChar char="§"/>
          <a:tabLst/>
          <a:defRPr kumimoji="0" lang="en-US" sz="1600" b="0" i="0" u="none" strike="noStrike" cap="none" normalizeH="0" baseline="0" smtClean="0">
            <a:ln>
              <a:noFill/>
            </a:ln>
            <a:solidFill>
              <a:srgbClr val="006666"/>
            </a:solidFill>
            <a:effectLst/>
            <a:latin typeface="Arial"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31594</TotalTime>
  <Words>338</Words>
  <Application>Microsoft Office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vt:i4>
      </vt:variant>
    </vt:vector>
  </HeadingPairs>
  <TitlesOfParts>
    <vt:vector size="11" baseType="lpstr">
      <vt:lpstr>Arial</vt:lpstr>
      <vt:lpstr>Calibri</vt:lpstr>
      <vt:lpstr>Calibri Light</vt:lpstr>
      <vt:lpstr>Century Gothic</vt:lpstr>
      <vt:lpstr>MetaPlusNormal-</vt:lpstr>
      <vt:lpstr>Minion Pro</vt:lpstr>
      <vt:lpstr>Trebuchet MS</vt:lpstr>
      <vt:lpstr>Wingdings</vt:lpstr>
      <vt:lpstr>5_Default Design</vt:lpstr>
      <vt:lpstr>4_Custom Design</vt:lpstr>
      <vt:lpstr>Developing a “Way of Selling &amp; Managing Key Accounts” for a manufacturing company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Inspireone</dc:creator>
  <cp:lastModifiedBy>Ridhima Duggal</cp:lastModifiedBy>
  <cp:revision>1494</cp:revision>
  <dcterms:created xsi:type="dcterms:W3CDTF">2013-12-06T09:58:59Z</dcterms:created>
  <dcterms:modified xsi:type="dcterms:W3CDTF">2021-04-01T05:59:38Z</dcterms:modified>
</cp:coreProperties>
</file>